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59" r:id="rId2"/>
    <p:sldId id="396" r:id="rId3"/>
    <p:sldId id="391" r:id="rId4"/>
    <p:sldId id="392" r:id="rId5"/>
    <p:sldId id="393" r:id="rId6"/>
    <p:sldId id="269" r:id="rId7"/>
    <p:sldId id="403" r:id="rId8"/>
    <p:sldId id="404" r:id="rId9"/>
    <p:sldId id="395" r:id="rId10"/>
    <p:sldId id="402" r:id="rId11"/>
    <p:sldId id="394" r:id="rId12"/>
    <p:sldId id="298" r:id="rId13"/>
    <p:sldId id="347" r:id="rId14"/>
    <p:sldId id="397" r:id="rId15"/>
    <p:sldId id="375" r:id="rId16"/>
    <p:sldId id="350" r:id="rId17"/>
    <p:sldId id="361" r:id="rId18"/>
    <p:sldId id="376" r:id="rId19"/>
    <p:sldId id="377" r:id="rId20"/>
    <p:sldId id="381" r:id="rId21"/>
    <p:sldId id="386" r:id="rId22"/>
    <p:sldId id="387" r:id="rId23"/>
    <p:sldId id="351" r:id="rId24"/>
    <p:sldId id="406" r:id="rId25"/>
    <p:sldId id="400" r:id="rId26"/>
    <p:sldId id="401" r:id="rId27"/>
    <p:sldId id="352" r:id="rId28"/>
    <p:sldId id="353" r:id="rId29"/>
    <p:sldId id="407" r:id="rId30"/>
    <p:sldId id="398" r:id="rId31"/>
    <p:sldId id="354" r:id="rId32"/>
    <p:sldId id="399" r:id="rId33"/>
    <p:sldId id="356" r:id="rId34"/>
  </p:sldIdLst>
  <p:sldSz cx="12192000" cy="6858000"/>
  <p:notesSz cx="7053263" cy="93091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9D0C5-BF22-4B95-84C3-45D61BC69D8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83409-E297-4E8C-BF07-B358A39179CC}">
      <dgm:prSet phldrT="[Text]"/>
      <dgm:spPr/>
      <dgm:t>
        <a:bodyPr/>
        <a:lstStyle/>
        <a:p>
          <a:r>
            <a:rPr lang="id-ID" dirty="0"/>
            <a:t>Membantu siswa </a:t>
          </a:r>
          <a:r>
            <a:rPr lang="id-ID" b="1" dirty="0"/>
            <a:t>memahami nilai</a:t>
          </a:r>
          <a:endParaRPr lang="en-US" b="1" dirty="0"/>
        </a:p>
      </dgm:t>
    </dgm:pt>
    <dgm:pt modelId="{F4438E78-C015-47B8-B1C7-C3411E241331}" type="parTrans" cxnId="{7C333D5C-D00F-4DD6-BCFC-7AFF9BB6F297}">
      <dgm:prSet/>
      <dgm:spPr/>
      <dgm:t>
        <a:bodyPr/>
        <a:lstStyle/>
        <a:p>
          <a:endParaRPr lang="en-US"/>
        </a:p>
      </dgm:t>
    </dgm:pt>
    <dgm:pt modelId="{46CE5174-57A0-43F7-A8FF-DB44884749E9}" type="sibTrans" cxnId="{7C333D5C-D00F-4DD6-BCFC-7AFF9BB6F297}">
      <dgm:prSet/>
      <dgm:spPr/>
      <dgm:t>
        <a:bodyPr/>
        <a:lstStyle/>
        <a:p>
          <a:endParaRPr lang="en-US"/>
        </a:p>
      </dgm:t>
    </dgm:pt>
    <dgm:pt modelId="{2A20C082-D159-4CD0-8722-A753637CA067}">
      <dgm:prSet phldrT="[Text]"/>
      <dgm:spPr/>
      <dgm:t>
        <a:bodyPr/>
        <a:lstStyle/>
        <a:p>
          <a:r>
            <a:rPr lang="id-ID" dirty="0"/>
            <a:t>Membantu siswa </a:t>
          </a:r>
          <a:r>
            <a:rPr lang="id-ID" b="1" dirty="0"/>
            <a:t>merasakan nilai</a:t>
          </a:r>
          <a:endParaRPr lang="en-US" b="1" dirty="0"/>
        </a:p>
      </dgm:t>
    </dgm:pt>
    <dgm:pt modelId="{C1DC31F4-A739-4D8B-825F-00AC53DA1708}" type="parTrans" cxnId="{391EE344-BD05-4BCB-89C6-D4F6B2597D4E}">
      <dgm:prSet/>
      <dgm:spPr/>
      <dgm:t>
        <a:bodyPr/>
        <a:lstStyle/>
        <a:p>
          <a:endParaRPr lang="en-US"/>
        </a:p>
      </dgm:t>
    </dgm:pt>
    <dgm:pt modelId="{5F190DE4-F2AB-4E9B-A375-E21AF756EE55}" type="sibTrans" cxnId="{391EE344-BD05-4BCB-89C6-D4F6B2597D4E}">
      <dgm:prSet/>
      <dgm:spPr/>
      <dgm:t>
        <a:bodyPr/>
        <a:lstStyle/>
        <a:p>
          <a:endParaRPr lang="en-US"/>
        </a:p>
      </dgm:t>
    </dgm:pt>
    <dgm:pt modelId="{14BE1E49-16E9-4E77-B9D8-A9444AD74A05}">
      <dgm:prSet phldrT="[Text]"/>
      <dgm:spPr/>
      <dgm:t>
        <a:bodyPr/>
        <a:lstStyle/>
        <a:p>
          <a:r>
            <a:rPr lang="id-ID" dirty="0"/>
            <a:t>Membantu siswa </a:t>
          </a:r>
          <a:r>
            <a:rPr lang="id-ID" b="1" dirty="0"/>
            <a:t>menerapkan nilai</a:t>
          </a:r>
          <a:endParaRPr lang="en-US" b="1" dirty="0"/>
        </a:p>
      </dgm:t>
    </dgm:pt>
    <dgm:pt modelId="{AC1C9781-E7A1-48C7-BFE6-43FC45CB16BC}" type="parTrans" cxnId="{3113B221-5594-4386-B752-94AAD2B57BCC}">
      <dgm:prSet/>
      <dgm:spPr/>
      <dgm:t>
        <a:bodyPr/>
        <a:lstStyle/>
        <a:p>
          <a:endParaRPr lang="en-US"/>
        </a:p>
      </dgm:t>
    </dgm:pt>
    <dgm:pt modelId="{173A08D4-FA0E-457F-9971-852D86D0C236}" type="sibTrans" cxnId="{3113B221-5594-4386-B752-94AAD2B57BCC}">
      <dgm:prSet/>
      <dgm:spPr/>
      <dgm:t>
        <a:bodyPr/>
        <a:lstStyle/>
        <a:p>
          <a:endParaRPr lang="en-US"/>
        </a:p>
      </dgm:t>
    </dgm:pt>
    <dgm:pt modelId="{4F411725-5791-4586-AF3E-3640C945BB52}" type="pres">
      <dgm:prSet presAssocID="{5849D0C5-BF22-4B95-84C3-45D61BC69D81}" presName="Name0" presStyleCnt="0">
        <dgm:presLayoutVars>
          <dgm:dir/>
          <dgm:resizeHandles val="exact"/>
        </dgm:presLayoutVars>
      </dgm:prSet>
      <dgm:spPr/>
    </dgm:pt>
    <dgm:pt modelId="{4FDF4E37-C6C5-4533-AA13-848CA5BA10DB}" type="pres">
      <dgm:prSet presAssocID="{DE183409-E297-4E8C-BF07-B358A39179CC}" presName="composite" presStyleCnt="0"/>
      <dgm:spPr/>
    </dgm:pt>
    <dgm:pt modelId="{E0BAFC0A-C5D6-4CB2-8591-3D37DDB1B091}" type="pres">
      <dgm:prSet presAssocID="{DE183409-E297-4E8C-BF07-B358A39179CC}" presName="rect1" presStyleLbl="trAlignAcc1" presStyleIdx="0" presStyleCnt="3">
        <dgm:presLayoutVars>
          <dgm:bulletEnabled val="1"/>
        </dgm:presLayoutVars>
      </dgm:prSet>
      <dgm:spPr/>
    </dgm:pt>
    <dgm:pt modelId="{D12DCCA8-965C-4B98-980C-2F2386B5BAC8}" type="pres">
      <dgm:prSet presAssocID="{DE183409-E297-4E8C-BF07-B358A39179CC}" presName="rect2" presStyleLbl="fgImgPlace1" presStyleIdx="0" presStyleCnt="3"/>
      <dgm:spPr/>
    </dgm:pt>
    <dgm:pt modelId="{545154B8-0BB9-4F41-B9DC-7AC43DB60692}" type="pres">
      <dgm:prSet presAssocID="{46CE5174-57A0-43F7-A8FF-DB44884749E9}" presName="sibTrans" presStyleCnt="0"/>
      <dgm:spPr/>
    </dgm:pt>
    <dgm:pt modelId="{CB481523-5500-44AA-96EF-4EB4F14AC8A1}" type="pres">
      <dgm:prSet presAssocID="{2A20C082-D159-4CD0-8722-A753637CA067}" presName="composite" presStyleCnt="0"/>
      <dgm:spPr/>
    </dgm:pt>
    <dgm:pt modelId="{2CA0C835-010C-459A-83C3-EDF662CB95B4}" type="pres">
      <dgm:prSet presAssocID="{2A20C082-D159-4CD0-8722-A753637CA067}" presName="rect1" presStyleLbl="trAlignAcc1" presStyleIdx="1" presStyleCnt="3">
        <dgm:presLayoutVars>
          <dgm:bulletEnabled val="1"/>
        </dgm:presLayoutVars>
      </dgm:prSet>
      <dgm:spPr/>
    </dgm:pt>
    <dgm:pt modelId="{DB79B2B6-5492-428C-B764-711C0E9F6342}" type="pres">
      <dgm:prSet presAssocID="{2A20C082-D159-4CD0-8722-A753637CA067}" presName="rect2" presStyleLbl="fgImgPlace1" presStyleIdx="1" presStyleCnt="3"/>
      <dgm:spPr/>
    </dgm:pt>
    <dgm:pt modelId="{F6B2F2F5-FADF-4AEC-86F6-934AC6059CC2}" type="pres">
      <dgm:prSet presAssocID="{5F190DE4-F2AB-4E9B-A375-E21AF756EE55}" presName="sibTrans" presStyleCnt="0"/>
      <dgm:spPr/>
    </dgm:pt>
    <dgm:pt modelId="{AB479A6B-1356-45EA-B3AF-ABD127FD4740}" type="pres">
      <dgm:prSet presAssocID="{14BE1E49-16E9-4E77-B9D8-A9444AD74A05}" presName="composite" presStyleCnt="0"/>
      <dgm:spPr/>
    </dgm:pt>
    <dgm:pt modelId="{2211DA1D-C220-4764-AA2B-442048373BE3}" type="pres">
      <dgm:prSet presAssocID="{14BE1E49-16E9-4E77-B9D8-A9444AD74A05}" presName="rect1" presStyleLbl="trAlignAcc1" presStyleIdx="2" presStyleCnt="3">
        <dgm:presLayoutVars>
          <dgm:bulletEnabled val="1"/>
        </dgm:presLayoutVars>
      </dgm:prSet>
      <dgm:spPr/>
    </dgm:pt>
    <dgm:pt modelId="{1B6CF90D-38B4-48B1-9AC6-EB7305B6C2FB}" type="pres">
      <dgm:prSet presAssocID="{14BE1E49-16E9-4E77-B9D8-A9444AD74A05}" presName="rect2" presStyleLbl="fgImgPlace1" presStyleIdx="2" presStyleCnt="3"/>
      <dgm:spPr/>
    </dgm:pt>
  </dgm:ptLst>
  <dgm:cxnLst>
    <dgm:cxn modelId="{6E34791C-BB75-431F-935B-ACDEFC1F10BC}" type="presOf" srcId="{DE183409-E297-4E8C-BF07-B358A39179CC}" destId="{E0BAFC0A-C5D6-4CB2-8591-3D37DDB1B091}" srcOrd="0" destOrd="0" presId="urn:microsoft.com/office/officeart/2008/layout/PictureStrips"/>
    <dgm:cxn modelId="{3113B221-5594-4386-B752-94AAD2B57BCC}" srcId="{5849D0C5-BF22-4B95-84C3-45D61BC69D81}" destId="{14BE1E49-16E9-4E77-B9D8-A9444AD74A05}" srcOrd="2" destOrd="0" parTransId="{AC1C9781-E7A1-48C7-BFE6-43FC45CB16BC}" sibTransId="{173A08D4-FA0E-457F-9971-852D86D0C236}"/>
    <dgm:cxn modelId="{7C333D5C-D00F-4DD6-BCFC-7AFF9BB6F297}" srcId="{5849D0C5-BF22-4B95-84C3-45D61BC69D81}" destId="{DE183409-E297-4E8C-BF07-B358A39179CC}" srcOrd="0" destOrd="0" parTransId="{F4438E78-C015-47B8-B1C7-C3411E241331}" sibTransId="{46CE5174-57A0-43F7-A8FF-DB44884749E9}"/>
    <dgm:cxn modelId="{391EE344-BD05-4BCB-89C6-D4F6B2597D4E}" srcId="{5849D0C5-BF22-4B95-84C3-45D61BC69D81}" destId="{2A20C082-D159-4CD0-8722-A753637CA067}" srcOrd="1" destOrd="0" parTransId="{C1DC31F4-A739-4D8B-825F-00AC53DA1708}" sibTransId="{5F190DE4-F2AB-4E9B-A375-E21AF756EE55}"/>
    <dgm:cxn modelId="{FE4322A8-A3FB-4D35-BB65-DF657D1D4A5A}" type="presOf" srcId="{5849D0C5-BF22-4B95-84C3-45D61BC69D81}" destId="{4F411725-5791-4586-AF3E-3640C945BB52}" srcOrd="0" destOrd="0" presId="urn:microsoft.com/office/officeart/2008/layout/PictureStrips"/>
    <dgm:cxn modelId="{A18740E6-0362-44A5-81E4-B1E520E4AF9F}" type="presOf" srcId="{14BE1E49-16E9-4E77-B9D8-A9444AD74A05}" destId="{2211DA1D-C220-4764-AA2B-442048373BE3}" srcOrd="0" destOrd="0" presId="urn:microsoft.com/office/officeart/2008/layout/PictureStrips"/>
    <dgm:cxn modelId="{2701EDEC-7B4E-4687-88A4-243933DE4272}" type="presOf" srcId="{2A20C082-D159-4CD0-8722-A753637CA067}" destId="{2CA0C835-010C-459A-83C3-EDF662CB95B4}" srcOrd="0" destOrd="0" presId="urn:microsoft.com/office/officeart/2008/layout/PictureStrips"/>
    <dgm:cxn modelId="{C393E34A-2748-48A4-A8A3-E0D1EC24A898}" type="presParOf" srcId="{4F411725-5791-4586-AF3E-3640C945BB52}" destId="{4FDF4E37-C6C5-4533-AA13-848CA5BA10DB}" srcOrd="0" destOrd="0" presId="urn:microsoft.com/office/officeart/2008/layout/PictureStrips"/>
    <dgm:cxn modelId="{763FA48F-58E2-47D2-9F29-31908465E285}" type="presParOf" srcId="{4FDF4E37-C6C5-4533-AA13-848CA5BA10DB}" destId="{E0BAFC0A-C5D6-4CB2-8591-3D37DDB1B091}" srcOrd="0" destOrd="0" presId="urn:microsoft.com/office/officeart/2008/layout/PictureStrips"/>
    <dgm:cxn modelId="{5AAF1956-A39C-4467-8002-03D52ED2578C}" type="presParOf" srcId="{4FDF4E37-C6C5-4533-AA13-848CA5BA10DB}" destId="{D12DCCA8-965C-4B98-980C-2F2386B5BAC8}" srcOrd="1" destOrd="0" presId="urn:microsoft.com/office/officeart/2008/layout/PictureStrips"/>
    <dgm:cxn modelId="{BA569EFE-9439-42DE-BBA7-0339375267F9}" type="presParOf" srcId="{4F411725-5791-4586-AF3E-3640C945BB52}" destId="{545154B8-0BB9-4F41-B9DC-7AC43DB60692}" srcOrd="1" destOrd="0" presId="urn:microsoft.com/office/officeart/2008/layout/PictureStrips"/>
    <dgm:cxn modelId="{8A82848A-5195-456B-A448-29E1B01BBA92}" type="presParOf" srcId="{4F411725-5791-4586-AF3E-3640C945BB52}" destId="{CB481523-5500-44AA-96EF-4EB4F14AC8A1}" srcOrd="2" destOrd="0" presId="urn:microsoft.com/office/officeart/2008/layout/PictureStrips"/>
    <dgm:cxn modelId="{221F9018-41F4-46DD-8F88-BC05AE8DBBF8}" type="presParOf" srcId="{CB481523-5500-44AA-96EF-4EB4F14AC8A1}" destId="{2CA0C835-010C-459A-83C3-EDF662CB95B4}" srcOrd="0" destOrd="0" presId="urn:microsoft.com/office/officeart/2008/layout/PictureStrips"/>
    <dgm:cxn modelId="{07E8338C-7BD2-4192-95B1-CBE0B4D288B6}" type="presParOf" srcId="{CB481523-5500-44AA-96EF-4EB4F14AC8A1}" destId="{DB79B2B6-5492-428C-B764-711C0E9F6342}" srcOrd="1" destOrd="0" presId="urn:microsoft.com/office/officeart/2008/layout/PictureStrips"/>
    <dgm:cxn modelId="{70FA237F-CCFA-4260-885D-D67C2FA1DBD3}" type="presParOf" srcId="{4F411725-5791-4586-AF3E-3640C945BB52}" destId="{F6B2F2F5-FADF-4AEC-86F6-934AC6059CC2}" srcOrd="3" destOrd="0" presId="urn:microsoft.com/office/officeart/2008/layout/PictureStrips"/>
    <dgm:cxn modelId="{06EF2E03-8AE1-4433-ACE0-36240EE3A9BB}" type="presParOf" srcId="{4F411725-5791-4586-AF3E-3640C945BB52}" destId="{AB479A6B-1356-45EA-B3AF-ABD127FD4740}" srcOrd="4" destOrd="0" presId="urn:microsoft.com/office/officeart/2008/layout/PictureStrips"/>
    <dgm:cxn modelId="{CD4C5C31-BBA1-492A-93E4-DA6D33E84E93}" type="presParOf" srcId="{AB479A6B-1356-45EA-B3AF-ABD127FD4740}" destId="{2211DA1D-C220-4764-AA2B-442048373BE3}" srcOrd="0" destOrd="0" presId="urn:microsoft.com/office/officeart/2008/layout/PictureStrips"/>
    <dgm:cxn modelId="{471DF5E3-C6DD-465D-AFE7-0DF7CEDD5A8B}" type="presParOf" srcId="{AB479A6B-1356-45EA-B3AF-ABD127FD4740}" destId="{1B6CF90D-38B4-48B1-9AC6-EB7305B6C2F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A2334-DD53-416A-B029-7D7B0599E4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BFA365-E411-4E26-9CEB-B3E571B98E90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Berimajinasi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E904E-B6B5-487A-A378-25DCBFC4AA23}" type="parTrans" cxnId="{CCC8DE65-7E39-43F9-BC8A-127D517E7266}">
      <dgm:prSet/>
      <dgm:spPr/>
      <dgm:t>
        <a:bodyPr/>
        <a:lstStyle/>
        <a:p>
          <a:endParaRPr lang="en-US"/>
        </a:p>
      </dgm:t>
    </dgm:pt>
    <dgm:pt modelId="{CFB28734-9D21-4B8B-8B46-C174A5E3357D}" type="sibTrans" cxnId="{CCC8DE65-7E39-43F9-BC8A-127D517E7266}">
      <dgm:prSet/>
      <dgm:spPr/>
      <dgm:t>
        <a:bodyPr/>
        <a:lstStyle/>
        <a:p>
          <a:endParaRPr lang="en-US"/>
        </a:p>
      </dgm:t>
    </dgm:pt>
    <dgm:pt modelId="{8642626E-73BF-4951-B177-FF1B96A96CBC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Berdiskusi 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32225-911C-4436-8827-3BC4DB2CC150}" type="parTrans" cxnId="{2DCDDD3C-7879-4024-9F1F-735C41769BE5}">
      <dgm:prSet/>
      <dgm:spPr/>
      <dgm:t>
        <a:bodyPr/>
        <a:lstStyle/>
        <a:p>
          <a:endParaRPr lang="en-US"/>
        </a:p>
      </dgm:t>
    </dgm:pt>
    <dgm:pt modelId="{EFA0FD1D-079D-4AF6-B0D7-943CC3E8FD8E}" type="sibTrans" cxnId="{2DCDDD3C-7879-4024-9F1F-735C41769BE5}">
      <dgm:prSet/>
      <dgm:spPr/>
      <dgm:t>
        <a:bodyPr/>
        <a:lstStyle/>
        <a:p>
          <a:endParaRPr lang="en-US"/>
        </a:p>
      </dgm:t>
    </dgm:pt>
    <dgm:pt modelId="{BA76C319-292A-4667-B593-8352FC2FE61D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Berkreasi seni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17FD7-9938-41BB-9855-C0BD0DE14D27}" type="parTrans" cxnId="{9FABD370-4513-4B1A-A531-C78318CDF4BA}">
      <dgm:prSet/>
      <dgm:spPr/>
      <dgm:t>
        <a:bodyPr/>
        <a:lstStyle/>
        <a:p>
          <a:endParaRPr lang="en-US"/>
        </a:p>
      </dgm:t>
    </dgm:pt>
    <dgm:pt modelId="{3DD28BA4-8F46-4BD0-8F32-1F56901F2443}" type="sibTrans" cxnId="{9FABD370-4513-4B1A-A531-C78318CDF4BA}">
      <dgm:prSet/>
      <dgm:spPr/>
      <dgm:t>
        <a:bodyPr/>
        <a:lstStyle/>
        <a:p>
          <a:endParaRPr lang="en-US"/>
        </a:p>
      </dgm:t>
    </dgm:pt>
    <dgm:pt modelId="{8E1F08D2-3968-487E-AC22-DB5A1A77B73C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Bermain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FC794-5088-49C5-BB78-AED8CFF0242F}" type="parTrans" cxnId="{43E655B9-DF90-4162-93A6-0120F4217D92}">
      <dgm:prSet/>
      <dgm:spPr/>
      <dgm:t>
        <a:bodyPr/>
        <a:lstStyle/>
        <a:p>
          <a:endParaRPr lang="en-US"/>
        </a:p>
      </dgm:t>
    </dgm:pt>
    <dgm:pt modelId="{00F1E1B5-EF0E-4650-9DEA-1947C9E224CB}" type="sibTrans" cxnId="{43E655B9-DF90-4162-93A6-0120F4217D92}">
      <dgm:prSet/>
      <dgm:spPr/>
      <dgm:t>
        <a:bodyPr/>
        <a:lstStyle/>
        <a:p>
          <a:endParaRPr lang="en-US"/>
        </a:p>
      </dgm:t>
    </dgm:pt>
    <dgm:pt modelId="{1F9E11EB-5E3C-424F-83A9-FD13066DF4F8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Menyanyikan lagu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72742-0394-418E-9D0F-C8AC00AFE2E7}" type="parTrans" cxnId="{B318B063-BF3C-4CB3-9BE9-5D65755EA734}">
      <dgm:prSet/>
      <dgm:spPr/>
      <dgm:t>
        <a:bodyPr/>
        <a:lstStyle/>
        <a:p>
          <a:endParaRPr lang="en-US"/>
        </a:p>
      </dgm:t>
    </dgm:pt>
    <dgm:pt modelId="{F17842B8-98BF-49B3-AED7-E9F69A2692BA}" type="sibTrans" cxnId="{B318B063-BF3C-4CB3-9BE9-5D65755EA734}">
      <dgm:prSet/>
      <dgm:spPr/>
      <dgm:t>
        <a:bodyPr/>
        <a:lstStyle/>
        <a:p>
          <a:endParaRPr lang="en-US"/>
        </a:p>
      </dgm:t>
    </dgm:pt>
    <dgm:pt modelId="{0E7D3348-2EDA-4247-B484-2CA9DB01D21E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Butir-butir refleksi nilai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97B22-CFAE-4FD7-91B2-6DDC96F70C00}" type="parTrans" cxnId="{4129BFC6-8C62-4497-8F67-C33B4066E46F}">
      <dgm:prSet/>
      <dgm:spPr/>
      <dgm:t>
        <a:bodyPr/>
        <a:lstStyle/>
        <a:p>
          <a:endParaRPr lang="en-US"/>
        </a:p>
      </dgm:t>
    </dgm:pt>
    <dgm:pt modelId="{99C42BF2-56B1-4033-BA92-9C3CFE101E44}" type="sibTrans" cxnId="{4129BFC6-8C62-4497-8F67-C33B4066E46F}">
      <dgm:prSet/>
      <dgm:spPr/>
      <dgm:t>
        <a:bodyPr/>
        <a:lstStyle/>
        <a:p>
          <a:endParaRPr lang="en-US"/>
        </a:p>
      </dgm:t>
    </dgm:pt>
    <dgm:pt modelId="{3A7C7010-B768-46E9-B330-159613715C17}" type="pres">
      <dgm:prSet presAssocID="{CB4A2334-DD53-416A-B029-7D7B0599E4B2}" presName="Name0" presStyleCnt="0">
        <dgm:presLayoutVars>
          <dgm:chMax val="7"/>
          <dgm:chPref val="7"/>
          <dgm:dir/>
        </dgm:presLayoutVars>
      </dgm:prSet>
      <dgm:spPr/>
    </dgm:pt>
    <dgm:pt modelId="{0228E7C1-2A4A-45AB-A97E-A3CFEF0A4856}" type="pres">
      <dgm:prSet presAssocID="{CB4A2334-DD53-416A-B029-7D7B0599E4B2}" presName="Name1" presStyleCnt="0"/>
      <dgm:spPr/>
    </dgm:pt>
    <dgm:pt modelId="{29C5A851-8F51-4E3F-BF7A-EBF099B76426}" type="pres">
      <dgm:prSet presAssocID="{CB4A2334-DD53-416A-B029-7D7B0599E4B2}" presName="cycle" presStyleCnt="0"/>
      <dgm:spPr/>
    </dgm:pt>
    <dgm:pt modelId="{AF6E8A11-FFF1-4253-B2AF-A21BA868B949}" type="pres">
      <dgm:prSet presAssocID="{CB4A2334-DD53-416A-B029-7D7B0599E4B2}" presName="srcNode" presStyleLbl="node1" presStyleIdx="0" presStyleCnt="6"/>
      <dgm:spPr/>
    </dgm:pt>
    <dgm:pt modelId="{CADB3075-217F-4A89-A154-E338D8749C8B}" type="pres">
      <dgm:prSet presAssocID="{CB4A2334-DD53-416A-B029-7D7B0599E4B2}" presName="conn" presStyleLbl="parChTrans1D2" presStyleIdx="0" presStyleCnt="1"/>
      <dgm:spPr/>
    </dgm:pt>
    <dgm:pt modelId="{2501E643-DA9D-45E6-A788-8560BF483CF8}" type="pres">
      <dgm:prSet presAssocID="{CB4A2334-DD53-416A-B029-7D7B0599E4B2}" presName="extraNode" presStyleLbl="node1" presStyleIdx="0" presStyleCnt="6"/>
      <dgm:spPr/>
    </dgm:pt>
    <dgm:pt modelId="{70F346FF-F355-426C-866C-CFF555A6A2AF}" type="pres">
      <dgm:prSet presAssocID="{CB4A2334-DD53-416A-B029-7D7B0599E4B2}" presName="dstNode" presStyleLbl="node1" presStyleIdx="0" presStyleCnt="6"/>
      <dgm:spPr/>
    </dgm:pt>
    <dgm:pt modelId="{FA29217D-861F-45D2-88E7-8E59CAF0D664}" type="pres">
      <dgm:prSet presAssocID="{B5BFA365-E411-4E26-9CEB-B3E571B98E90}" presName="text_1" presStyleLbl="node1" presStyleIdx="0" presStyleCnt="6">
        <dgm:presLayoutVars>
          <dgm:bulletEnabled val="1"/>
        </dgm:presLayoutVars>
      </dgm:prSet>
      <dgm:spPr/>
    </dgm:pt>
    <dgm:pt modelId="{E9C814E6-50CE-478A-B5AC-4005713ED610}" type="pres">
      <dgm:prSet presAssocID="{B5BFA365-E411-4E26-9CEB-B3E571B98E90}" presName="accent_1" presStyleCnt="0"/>
      <dgm:spPr/>
    </dgm:pt>
    <dgm:pt modelId="{E2B156AA-67A8-473F-B32F-C8297AD33E27}" type="pres">
      <dgm:prSet presAssocID="{B5BFA365-E411-4E26-9CEB-B3E571B98E90}" presName="accentRepeatNode" presStyleLbl="solidFgAcc1" presStyleIdx="0" presStyleCnt="6"/>
      <dgm:spPr/>
    </dgm:pt>
    <dgm:pt modelId="{C1B6C01F-D1A1-45BE-A620-2025C1142A8C}" type="pres">
      <dgm:prSet presAssocID="{0E7D3348-2EDA-4247-B484-2CA9DB01D21E}" presName="text_2" presStyleLbl="node1" presStyleIdx="1" presStyleCnt="6">
        <dgm:presLayoutVars>
          <dgm:bulletEnabled val="1"/>
        </dgm:presLayoutVars>
      </dgm:prSet>
      <dgm:spPr/>
    </dgm:pt>
    <dgm:pt modelId="{DD6D78C9-3C44-423F-BD16-1DE1F1992E16}" type="pres">
      <dgm:prSet presAssocID="{0E7D3348-2EDA-4247-B484-2CA9DB01D21E}" presName="accent_2" presStyleCnt="0"/>
      <dgm:spPr/>
    </dgm:pt>
    <dgm:pt modelId="{6FF7A015-4205-4C68-AB98-8D6ECA349E3F}" type="pres">
      <dgm:prSet presAssocID="{0E7D3348-2EDA-4247-B484-2CA9DB01D21E}" presName="accentRepeatNode" presStyleLbl="solidFgAcc1" presStyleIdx="1" presStyleCnt="6"/>
      <dgm:spPr/>
    </dgm:pt>
    <dgm:pt modelId="{593583B7-13B0-4432-89E7-9654C638A7AA}" type="pres">
      <dgm:prSet presAssocID="{8642626E-73BF-4951-B177-FF1B96A96CBC}" presName="text_3" presStyleLbl="node1" presStyleIdx="2" presStyleCnt="6">
        <dgm:presLayoutVars>
          <dgm:bulletEnabled val="1"/>
        </dgm:presLayoutVars>
      </dgm:prSet>
      <dgm:spPr/>
    </dgm:pt>
    <dgm:pt modelId="{6CE9D1C3-2478-4A9A-A9CF-51D4C0F5F73D}" type="pres">
      <dgm:prSet presAssocID="{8642626E-73BF-4951-B177-FF1B96A96CBC}" presName="accent_3" presStyleCnt="0"/>
      <dgm:spPr/>
    </dgm:pt>
    <dgm:pt modelId="{33D3E6D8-9764-4A3F-A29F-C9C1046B081A}" type="pres">
      <dgm:prSet presAssocID="{8642626E-73BF-4951-B177-FF1B96A96CBC}" presName="accentRepeatNode" presStyleLbl="solidFgAcc1" presStyleIdx="2" presStyleCnt="6"/>
      <dgm:spPr/>
    </dgm:pt>
    <dgm:pt modelId="{565AD199-6F72-473B-A17C-30C07C475729}" type="pres">
      <dgm:prSet presAssocID="{BA76C319-292A-4667-B593-8352FC2FE61D}" presName="text_4" presStyleLbl="node1" presStyleIdx="3" presStyleCnt="6">
        <dgm:presLayoutVars>
          <dgm:bulletEnabled val="1"/>
        </dgm:presLayoutVars>
      </dgm:prSet>
      <dgm:spPr/>
    </dgm:pt>
    <dgm:pt modelId="{E75DA41C-9E94-4504-8BEF-F2F238D2A1C4}" type="pres">
      <dgm:prSet presAssocID="{BA76C319-292A-4667-B593-8352FC2FE61D}" presName="accent_4" presStyleCnt="0"/>
      <dgm:spPr/>
    </dgm:pt>
    <dgm:pt modelId="{8E07738A-8D00-4E05-92CF-E4273C90B51A}" type="pres">
      <dgm:prSet presAssocID="{BA76C319-292A-4667-B593-8352FC2FE61D}" presName="accentRepeatNode" presStyleLbl="solidFgAcc1" presStyleIdx="3" presStyleCnt="6"/>
      <dgm:spPr/>
    </dgm:pt>
    <dgm:pt modelId="{16D637E2-92AF-448F-A4D6-F988467901F7}" type="pres">
      <dgm:prSet presAssocID="{8E1F08D2-3968-487E-AC22-DB5A1A77B73C}" presName="text_5" presStyleLbl="node1" presStyleIdx="4" presStyleCnt="6">
        <dgm:presLayoutVars>
          <dgm:bulletEnabled val="1"/>
        </dgm:presLayoutVars>
      </dgm:prSet>
      <dgm:spPr/>
    </dgm:pt>
    <dgm:pt modelId="{7394446E-C5A9-4F8A-A07D-017AFA09251B}" type="pres">
      <dgm:prSet presAssocID="{8E1F08D2-3968-487E-AC22-DB5A1A77B73C}" presName="accent_5" presStyleCnt="0"/>
      <dgm:spPr/>
    </dgm:pt>
    <dgm:pt modelId="{B69FFBE9-9E22-49CE-B803-D0990938E1E3}" type="pres">
      <dgm:prSet presAssocID="{8E1F08D2-3968-487E-AC22-DB5A1A77B73C}" presName="accentRepeatNode" presStyleLbl="solidFgAcc1" presStyleIdx="4" presStyleCnt="6"/>
      <dgm:spPr/>
    </dgm:pt>
    <dgm:pt modelId="{DF2C9765-B497-4504-A56C-A69F90F45A4D}" type="pres">
      <dgm:prSet presAssocID="{1F9E11EB-5E3C-424F-83A9-FD13066DF4F8}" presName="text_6" presStyleLbl="node1" presStyleIdx="5" presStyleCnt="6">
        <dgm:presLayoutVars>
          <dgm:bulletEnabled val="1"/>
        </dgm:presLayoutVars>
      </dgm:prSet>
      <dgm:spPr/>
    </dgm:pt>
    <dgm:pt modelId="{E32E08D9-AFF1-4251-8BDC-1239CA278526}" type="pres">
      <dgm:prSet presAssocID="{1F9E11EB-5E3C-424F-83A9-FD13066DF4F8}" presName="accent_6" presStyleCnt="0"/>
      <dgm:spPr/>
    </dgm:pt>
    <dgm:pt modelId="{95C1C827-A459-40B3-9685-1771CB999331}" type="pres">
      <dgm:prSet presAssocID="{1F9E11EB-5E3C-424F-83A9-FD13066DF4F8}" presName="accentRepeatNode" presStyleLbl="solidFgAcc1" presStyleIdx="5" presStyleCnt="6"/>
      <dgm:spPr/>
    </dgm:pt>
  </dgm:ptLst>
  <dgm:cxnLst>
    <dgm:cxn modelId="{C228C206-BE8C-4C73-A93E-035DBA678513}" type="presOf" srcId="{CFB28734-9D21-4B8B-8B46-C174A5E3357D}" destId="{CADB3075-217F-4A89-A154-E338D8749C8B}" srcOrd="0" destOrd="0" presId="urn:microsoft.com/office/officeart/2008/layout/VerticalCurvedList"/>
    <dgm:cxn modelId="{09F6F91A-24E0-46FF-94CC-B4DAF69C36F1}" type="presOf" srcId="{0E7D3348-2EDA-4247-B484-2CA9DB01D21E}" destId="{C1B6C01F-D1A1-45BE-A620-2025C1142A8C}" srcOrd="0" destOrd="0" presId="urn:microsoft.com/office/officeart/2008/layout/VerticalCurvedList"/>
    <dgm:cxn modelId="{2DCDDD3C-7879-4024-9F1F-735C41769BE5}" srcId="{CB4A2334-DD53-416A-B029-7D7B0599E4B2}" destId="{8642626E-73BF-4951-B177-FF1B96A96CBC}" srcOrd="2" destOrd="0" parTransId="{CAD32225-911C-4436-8827-3BC4DB2CC150}" sibTransId="{EFA0FD1D-079D-4AF6-B0D7-943CC3E8FD8E}"/>
    <dgm:cxn modelId="{B318B063-BF3C-4CB3-9BE9-5D65755EA734}" srcId="{CB4A2334-DD53-416A-B029-7D7B0599E4B2}" destId="{1F9E11EB-5E3C-424F-83A9-FD13066DF4F8}" srcOrd="5" destOrd="0" parTransId="{FE972742-0394-418E-9D0F-C8AC00AFE2E7}" sibTransId="{F17842B8-98BF-49B3-AED7-E9F69A2692BA}"/>
    <dgm:cxn modelId="{CCC8DE65-7E39-43F9-BC8A-127D517E7266}" srcId="{CB4A2334-DD53-416A-B029-7D7B0599E4B2}" destId="{B5BFA365-E411-4E26-9CEB-B3E571B98E90}" srcOrd="0" destOrd="0" parTransId="{22DE904E-B6B5-487A-A378-25DCBFC4AA23}" sibTransId="{CFB28734-9D21-4B8B-8B46-C174A5E3357D}"/>
    <dgm:cxn modelId="{9FABD370-4513-4B1A-A531-C78318CDF4BA}" srcId="{CB4A2334-DD53-416A-B029-7D7B0599E4B2}" destId="{BA76C319-292A-4667-B593-8352FC2FE61D}" srcOrd="3" destOrd="0" parTransId="{BA417FD7-9938-41BB-9855-C0BD0DE14D27}" sibTransId="{3DD28BA4-8F46-4BD0-8F32-1F56901F2443}"/>
    <dgm:cxn modelId="{5307EA56-6ED2-4990-831F-F6F8DFA39816}" type="presOf" srcId="{1F9E11EB-5E3C-424F-83A9-FD13066DF4F8}" destId="{DF2C9765-B497-4504-A56C-A69F90F45A4D}" srcOrd="0" destOrd="0" presId="urn:microsoft.com/office/officeart/2008/layout/VerticalCurvedList"/>
    <dgm:cxn modelId="{ED225C96-86EB-4A58-895A-9A9C96143112}" type="presOf" srcId="{B5BFA365-E411-4E26-9CEB-B3E571B98E90}" destId="{FA29217D-861F-45D2-88E7-8E59CAF0D664}" srcOrd="0" destOrd="0" presId="urn:microsoft.com/office/officeart/2008/layout/VerticalCurvedList"/>
    <dgm:cxn modelId="{5CC2F8B5-E37E-41DA-B001-A2F93D5E83D5}" type="presOf" srcId="{BA76C319-292A-4667-B593-8352FC2FE61D}" destId="{565AD199-6F72-473B-A17C-30C07C475729}" srcOrd="0" destOrd="0" presId="urn:microsoft.com/office/officeart/2008/layout/VerticalCurvedList"/>
    <dgm:cxn modelId="{3919E2B7-14EE-4AB5-B087-A706C12CDBD4}" type="presOf" srcId="{CB4A2334-DD53-416A-B029-7D7B0599E4B2}" destId="{3A7C7010-B768-46E9-B330-159613715C17}" srcOrd="0" destOrd="0" presId="urn:microsoft.com/office/officeart/2008/layout/VerticalCurvedList"/>
    <dgm:cxn modelId="{43E655B9-DF90-4162-93A6-0120F4217D92}" srcId="{CB4A2334-DD53-416A-B029-7D7B0599E4B2}" destId="{8E1F08D2-3968-487E-AC22-DB5A1A77B73C}" srcOrd="4" destOrd="0" parTransId="{F55FC794-5088-49C5-BB78-AED8CFF0242F}" sibTransId="{00F1E1B5-EF0E-4650-9DEA-1947C9E224CB}"/>
    <dgm:cxn modelId="{2DCD4DBB-BC9A-4344-8DCD-E33C229F63D1}" type="presOf" srcId="{8642626E-73BF-4951-B177-FF1B96A96CBC}" destId="{593583B7-13B0-4432-89E7-9654C638A7AA}" srcOrd="0" destOrd="0" presId="urn:microsoft.com/office/officeart/2008/layout/VerticalCurvedList"/>
    <dgm:cxn modelId="{4129BFC6-8C62-4497-8F67-C33B4066E46F}" srcId="{CB4A2334-DD53-416A-B029-7D7B0599E4B2}" destId="{0E7D3348-2EDA-4247-B484-2CA9DB01D21E}" srcOrd="1" destOrd="0" parTransId="{D3B97B22-CFAE-4FD7-91B2-6DDC96F70C00}" sibTransId="{99C42BF2-56B1-4033-BA92-9C3CFE101E44}"/>
    <dgm:cxn modelId="{B3A7D2FB-50F0-4945-A118-690981085FBE}" type="presOf" srcId="{8E1F08D2-3968-487E-AC22-DB5A1A77B73C}" destId="{16D637E2-92AF-448F-A4D6-F988467901F7}" srcOrd="0" destOrd="0" presId="urn:microsoft.com/office/officeart/2008/layout/VerticalCurvedList"/>
    <dgm:cxn modelId="{104EACCA-2920-4A36-A132-8CB56EC988BF}" type="presParOf" srcId="{3A7C7010-B768-46E9-B330-159613715C17}" destId="{0228E7C1-2A4A-45AB-A97E-A3CFEF0A4856}" srcOrd="0" destOrd="0" presId="urn:microsoft.com/office/officeart/2008/layout/VerticalCurvedList"/>
    <dgm:cxn modelId="{348641E6-6544-488D-991C-5ADF36F303F0}" type="presParOf" srcId="{0228E7C1-2A4A-45AB-A97E-A3CFEF0A4856}" destId="{29C5A851-8F51-4E3F-BF7A-EBF099B76426}" srcOrd="0" destOrd="0" presId="urn:microsoft.com/office/officeart/2008/layout/VerticalCurvedList"/>
    <dgm:cxn modelId="{49CE9223-F871-4A39-B589-208EF20DEFDB}" type="presParOf" srcId="{29C5A851-8F51-4E3F-BF7A-EBF099B76426}" destId="{AF6E8A11-FFF1-4253-B2AF-A21BA868B949}" srcOrd="0" destOrd="0" presId="urn:microsoft.com/office/officeart/2008/layout/VerticalCurvedList"/>
    <dgm:cxn modelId="{40A07CF1-4BC7-4EC4-9F66-3004B101F92C}" type="presParOf" srcId="{29C5A851-8F51-4E3F-BF7A-EBF099B76426}" destId="{CADB3075-217F-4A89-A154-E338D8749C8B}" srcOrd="1" destOrd="0" presId="urn:microsoft.com/office/officeart/2008/layout/VerticalCurvedList"/>
    <dgm:cxn modelId="{7BE50D78-89D5-4A0E-8EC1-3BB77EDB0424}" type="presParOf" srcId="{29C5A851-8F51-4E3F-BF7A-EBF099B76426}" destId="{2501E643-DA9D-45E6-A788-8560BF483CF8}" srcOrd="2" destOrd="0" presId="urn:microsoft.com/office/officeart/2008/layout/VerticalCurvedList"/>
    <dgm:cxn modelId="{14C305FE-D802-4721-90D3-57834E68C184}" type="presParOf" srcId="{29C5A851-8F51-4E3F-BF7A-EBF099B76426}" destId="{70F346FF-F355-426C-866C-CFF555A6A2AF}" srcOrd="3" destOrd="0" presId="urn:microsoft.com/office/officeart/2008/layout/VerticalCurvedList"/>
    <dgm:cxn modelId="{0D3A7226-ED51-4628-8AB0-062A6BAE7056}" type="presParOf" srcId="{0228E7C1-2A4A-45AB-A97E-A3CFEF0A4856}" destId="{FA29217D-861F-45D2-88E7-8E59CAF0D664}" srcOrd="1" destOrd="0" presId="urn:microsoft.com/office/officeart/2008/layout/VerticalCurvedList"/>
    <dgm:cxn modelId="{080352B4-8077-44C2-98DE-1BF85A5D24EB}" type="presParOf" srcId="{0228E7C1-2A4A-45AB-A97E-A3CFEF0A4856}" destId="{E9C814E6-50CE-478A-B5AC-4005713ED610}" srcOrd="2" destOrd="0" presId="urn:microsoft.com/office/officeart/2008/layout/VerticalCurvedList"/>
    <dgm:cxn modelId="{F5E7650B-2C8B-444B-B90A-9942D7472E92}" type="presParOf" srcId="{E9C814E6-50CE-478A-B5AC-4005713ED610}" destId="{E2B156AA-67A8-473F-B32F-C8297AD33E27}" srcOrd="0" destOrd="0" presId="urn:microsoft.com/office/officeart/2008/layout/VerticalCurvedList"/>
    <dgm:cxn modelId="{7BBFA417-B25D-450D-95EE-BCFFE3300386}" type="presParOf" srcId="{0228E7C1-2A4A-45AB-A97E-A3CFEF0A4856}" destId="{C1B6C01F-D1A1-45BE-A620-2025C1142A8C}" srcOrd="3" destOrd="0" presId="urn:microsoft.com/office/officeart/2008/layout/VerticalCurvedList"/>
    <dgm:cxn modelId="{13DDACE3-678E-4721-98CD-9D9E0982E75B}" type="presParOf" srcId="{0228E7C1-2A4A-45AB-A97E-A3CFEF0A4856}" destId="{DD6D78C9-3C44-423F-BD16-1DE1F1992E16}" srcOrd="4" destOrd="0" presId="urn:microsoft.com/office/officeart/2008/layout/VerticalCurvedList"/>
    <dgm:cxn modelId="{27CF885C-F094-4423-A400-C7F70BB16680}" type="presParOf" srcId="{DD6D78C9-3C44-423F-BD16-1DE1F1992E16}" destId="{6FF7A015-4205-4C68-AB98-8D6ECA349E3F}" srcOrd="0" destOrd="0" presId="urn:microsoft.com/office/officeart/2008/layout/VerticalCurvedList"/>
    <dgm:cxn modelId="{BCCE0383-EF21-4B44-9F49-74FAB9595E92}" type="presParOf" srcId="{0228E7C1-2A4A-45AB-A97E-A3CFEF0A4856}" destId="{593583B7-13B0-4432-89E7-9654C638A7AA}" srcOrd="5" destOrd="0" presId="urn:microsoft.com/office/officeart/2008/layout/VerticalCurvedList"/>
    <dgm:cxn modelId="{BA725E37-3813-4ECD-AC6C-35AB04B1D04B}" type="presParOf" srcId="{0228E7C1-2A4A-45AB-A97E-A3CFEF0A4856}" destId="{6CE9D1C3-2478-4A9A-A9CF-51D4C0F5F73D}" srcOrd="6" destOrd="0" presId="urn:microsoft.com/office/officeart/2008/layout/VerticalCurvedList"/>
    <dgm:cxn modelId="{D4783607-3563-4E64-99CE-BAAE7F0075BA}" type="presParOf" srcId="{6CE9D1C3-2478-4A9A-A9CF-51D4C0F5F73D}" destId="{33D3E6D8-9764-4A3F-A29F-C9C1046B081A}" srcOrd="0" destOrd="0" presId="urn:microsoft.com/office/officeart/2008/layout/VerticalCurvedList"/>
    <dgm:cxn modelId="{61DC22B2-1D6E-48ED-B976-A0CB5E76D537}" type="presParOf" srcId="{0228E7C1-2A4A-45AB-A97E-A3CFEF0A4856}" destId="{565AD199-6F72-473B-A17C-30C07C475729}" srcOrd="7" destOrd="0" presId="urn:microsoft.com/office/officeart/2008/layout/VerticalCurvedList"/>
    <dgm:cxn modelId="{9BDD2134-5987-4884-A359-D37DFD422AF2}" type="presParOf" srcId="{0228E7C1-2A4A-45AB-A97E-A3CFEF0A4856}" destId="{E75DA41C-9E94-4504-8BEF-F2F238D2A1C4}" srcOrd="8" destOrd="0" presId="urn:microsoft.com/office/officeart/2008/layout/VerticalCurvedList"/>
    <dgm:cxn modelId="{30C9F0C6-AE2C-4B17-88FC-27A0F15D0018}" type="presParOf" srcId="{E75DA41C-9E94-4504-8BEF-F2F238D2A1C4}" destId="{8E07738A-8D00-4E05-92CF-E4273C90B51A}" srcOrd="0" destOrd="0" presId="urn:microsoft.com/office/officeart/2008/layout/VerticalCurvedList"/>
    <dgm:cxn modelId="{F5AC39D2-503B-464A-A116-1E4AEC22F39E}" type="presParOf" srcId="{0228E7C1-2A4A-45AB-A97E-A3CFEF0A4856}" destId="{16D637E2-92AF-448F-A4D6-F988467901F7}" srcOrd="9" destOrd="0" presId="urn:microsoft.com/office/officeart/2008/layout/VerticalCurvedList"/>
    <dgm:cxn modelId="{DED12E20-47FA-48B2-9E83-9072037D6786}" type="presParOf" srcId="{0228E7C1-2A4A-45AB-A97E-A3CFEF0A4856}" destId="{7394446E-C5A9-4F8A-A07D-017AFA09251B}" srcOrd="10" destOrd="0" presId="urn:microsoft.com/office/officeart/2008/layout/VerticalCurvedList"/>
    <dgm:cxn modelId="{B0ECF8A7-7B6C-4A45-8846-3827892F8941}" type="presParOf" srcId="{7394446E-C5A9-4F8A-A07D-017AFA09251B}" destId="{B69FFBE9-9E22-49CE-B803-D0990938E1E3}" srcOrd="0" destOrd="0" presId="urn:microsoft.com/office/officeart/2008/layout/VerticalCurvedList"/>
    <dgm:cxn modelId="{9DD3BE59-F8A0-4062-A057-E01716A18022}" type="presParOf" srcId="{0228E7C1-2A4A-45AB-A97E-A3CFEF0A4856}" destId="{DF2C9765-B497-4504-A56C-A69F90F45A4D}" srcOrd="11" destOrd="0" presId="urn:microsoft.com/office/officeart/2008/layout/VerticalCurvedList"/>
    <dgm:cxn modelId="{2E30604D-7260-469A-9235-6B985C25232E}" type="presParOf" srcId="{0228E7C1-2A4A-45AB-A97E-A3CFEF0A4856}" destId="{E32E08D9-AFF1-4251-8BDC-1239CA278526}" srcOrd="12" destOrd="0" presId="urn:microsoft.com/office/officeart/2008/layout/VerticalCurvedList"/>
    <dgm:cxn modelId="{8239EADB-89B9-40BB-8EBA-4295AE10B2E4}" type="presParOf" srcId="{E32E08D9-AFF1-4251-8BDC-1239CA278526}" destId="{95C1C827-A459-40B3-9685-1771CB9993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17D20-2B06-4086-BFA5-619F7BFE9E2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87B0451-2274-4962-8FA7-696F5956E4F0}">
      <dgm:prSet phldrT="[Text]" custT="1"/>
      <dgm:spPr/>
      <dgm:t>
        <a:bodyPr/>
        <a:lstStyle/>
        <a:p>
          <a:r>
            <a:rPr lang="id-ID" sz="1800" b="1" dirty="0"/>
            <a:t>Membayangkan</a:t>
          </a:r>
          <a:r>
            <a:rPr lang="id-ID" sz="1800" dirty="0"/>
            <a:t> dunia/tempat/perasaan yang berhubungan dengan nilai LVEP</a:t>
          </a:r>
        </a:p>
        <a:p>
          <a:endParaRPr lang="id-ID" sz="1800" dirty="0"/>
        </a:p>
        <a:p>
          <a:r>
            <a:rPr lang="id-ID" sz="1800" dirty="0"/>
            <a:t>Contoh:</a:t>
          </a:r>
        </a:p>
        <a:p>
          <a:r>
            <a:rPr lang="id-ID" sz="1800" b="1" dirty="0"/>
            <a:t>Membayangkan dunia yang penuh </a:t>
          </a:r>
          <a:r>
            <a:rPr lang="en-US" sz="1800" b="1" dirty="0" err="1"/>
            <a:t>kasih</a:t>
          </a:r>
          <a:r>
            <a:rPr lang="en-US" sz="1800" b="1" dirty="0"/>
            <a:t> </a:t>
          </a:r>
          <a:r>
            <a:rPr lang="en-US" sz="1800" b="1" dirty="0" err="1"/>
            <a:t>sayang</a:t>
          </a:r>
          <a:r>
            <a:rPr lang="en-US" sz="1800" b="1" dirty="0"/>
            <a:t>, </a:t>
          </a:r>
          <a:r>
            <a:rPr lang="en-US" sz="1800" b="1" dirty="0" err="1"/>
            <a:t>apa</a:t>
          </a:r>
          <a:r>
            <a:rPr lang="en-US" sz="1800" b="1" dirty="0"/>
            <a:t> yang </a:t>
          </a:r>
          <a:r>
            <a:rPr lang="en-US" sz="1800" b="1" dirty="0" err="1"/>
            <a:t>kamu</a:t>
          </a:r>
          <a:r>
            <a:rPr lang="en-US" sz="1800" b="1" dirty="0"/>
            <a:t> </a:t>
          </a:r>
          <a:r>
            <a:rPr lang="en-US" sz="1800" b="1" dirty="0" err="1"/>
            <a:t>rasakan</a:t>
          </a:r>
          <a:r>
            <a:rPr lang="en-US" sz="1800" b="1" dirty="0"/>
            <a:t>? </a:t>
          </a:r>
          <a:r>
            <a:rPr lang="en-US" sz="1800" b="1" dirty="0" err="1"/>
            <a:t>Bagaimana</a:t>
          </a:r>
          <a:r>
            <a:rPr lang="en-US" sz="1800" b="1" dirty="0"/>
            <a:t> </a:t>
          </a:r>
          <a:r>
            <a:rPr lang="en-US" sz="1800" b="1" dirty="0" err="1"/>
            <a:t>jika</a:t>
          </a:r>
          <a:r>
            <a:rPr lang="en-US" sz="1800" b="1" dirty="0"/>
            <a:t> dunia </a:t>
          </a:r>
          <a:r>
            <a:rPr lang="en-US" sz="1800" b="1" dirty="0" err="1"/>
            <a:t>ini</a:t>
          </a:r>
          <a:r>
            <a:rPr lang="en-US" sz="1800" b="1" dirty="0"/>
            <a:t> </a:t>
          </a:r>
          <a:r>
            <a:rPr lang="en-US" sz="1800" b="1" dirty="0" err="1"/>
            <a:t>terjadi</a:t>
          </a:r>
          <a:r>
            <a:rPr lang="en-US" sz="1800" b="1" dirty="0"/>
            <a:t> </a:t>
          </a:r>
          <a:r>
            <a:rPr lang="en-US" sz="1800" b="1" dirty="0" err="1"/>
            <a:t>peperangan</a:t>
          </a:r>
          <a:r>
            <a:rPr lang="en-US" sz="1800" b="1" dirty="0"/>
            <a:t>, </a:t>
          </a:r>
          <a:r>
            <a:rPr lang="en-US" sz="1800" b="1" dirty="0" err="1"/>
            <a:t>apa</a:t>
          </a:r>
          <a:r>
            <a:rPr lang="en-US" sz="1800" b="1" dirty="0"/>
            <a:t> yang </a:t>
          </a:r>
          <a:r>
            <a:rPr lang="en-US" sz="1800" b="1" dirty="0" err="1"/>
            <a:t>kamu</a:t>
          </a:r>
          <a:r>
            <a:rPr lang="en-US" sz="1800" b="1" dirty="0"/>
            <a:t> </a:t>
          </a:r>
          <a:r>
            <a:rPr lang="en-US" sz="1800" b="1" dirty="0" err="1"/>
            <a:t>rasakan</a:t>
          </a:r>
          <a:r>
            <a:rPr lang="en-US" sz="1800" b="1" dirty="0"/>
            <a:t>?</a:t>
          </a:r>
        </a:p>
        <a:p>
          <a:endParaRPr lang="en-US" sz="1800" b="1" dirty="0"/>
        </a:p>
        <a:p>
          <a:r>
            <a:rPr lang="en-US" sz="1800" b="1" dirty="0"/>
            <a:t>Jadi, </a:t>
          </a:r>
          <a:r>
            <a:rPr lang="en-US" sz="1800" b="1" dirty="0" err="1"/>
            <a:t>kita</a:t>
          </a:r>
          <a:r>
            <a:rPr lang="en-US" sz="1800" b="1" dirty="0"/>
            <a:t> </a:t>
          </a:r>
          <a:r>
            <a:rPr lang="en-US" sz="1800" b="1" dirty="0" err="1"/>
            <a:t>harus</a:t>
          </a:r>
          <a:r>
            <a:rPr lang="en-US" sz="1800" b="1" dirty="0"/>
            <a:t> </a:t>
          </a:r>
          <a:r>
            <a:rPr lang="en-US" sz="1800" b="1" dirty="0" err="1"/>
            <a:t>hidup</a:t>
          </a:r>
          <a:r>
            <a:rPr lang="en-US" sz="1800" b="1" dirty="0"/>
            <a:t> </a:t>
          </a:r>
          <a:r>
            <a:rPr lang="en-US" sz="1800" b="1" dirty="0" err="1"/>
            <a:t>saling</a:t>
          </a:r>
          <a:r>
            <a:rPr lang="en-US" sz="1800" b="1" dirty="0"/>
            <a:t> </a:t>
          </a:r>
          <a:r>
            <a:rPr lang="en-US" sz="1800" b="1" dirty="0" err="1"/>
            <a:t>menyayangi</a:t>
          </a:r>
          <a:r>
            <a:rPr lang="en-US" sz="1800" b="1" dirty="0"/>
            <a:t> (</a:t>
          </a:r>
          <a:r>
            <a:rPr lang="en-US" sz="1800" b="1" dirty="0" err="1"/>
            <a:t>cinta</a:t>
          </a:r>
          <a:r>
            <a:rPr lang="en-US" sz="1800" b="1" dirty="0"/>
            <a:t>) di </a:t>
          </a:r>
          <a:r>
            <a:rPr lang="en-US" sz="1800" b="1" dirty="0" err="1"/>
            <a:t>manapun</a:t>
          </a:r>
          <a:r>
            <a:rPr lang="en-US" sz="1800" b="1" dirty="0"/>
            <a:t> </a:t>
          </a:r>
          <a:r>
            <a:rPr lang="en-US" sz="1800" b="1" dirty="0" err="1"/>
            <a:t>kita</a:t>
          </a:r>
          <a:r>
            <a:rPr lang="en-US" sz="1800" b="1" dirty="0"/>
            <a:t> </a:t>
          </a:r>
          <a:r>
            <a:rPr lang="en-US" sz="1800" b="1" dirty="0" err="1"/>
            <a:t>berada</a:t>
          </a:r>
          <a:r>
            <a:rPr lang="en-US" sz="1800" b="1" dirty="0"/>
            <a:t>, </a:t>
          </a:r>
          <a:r>
            <a:rPr lang="en-US" sz="1800" b="1" dirty="0" err="1"/>
            <a:t>kaitkan</a:t>
          </a:r>
          <a:r>
            <a:rPr lang="en-US" sz="1800" b="1" dirty="0"/>
            <a:t> </a:t>
          </a:r>
          <a:r>
            <a:rPr lang="en-US" sz="1800" b="1" dirty="0" err="1"/>
            <a:t>dengan</a:t>
          </a:r>
          <a:r>
            <a:rPr lang="en-US" sz="1800" b="1" dirty="0"/>
            <a:t> </a:t>
          </a:r>
          <a:r>
            <a:rPr lang="en-US" sz="1800" b="1" dirty="0" err="1"/>
            <a:t>kondisi</a:t>
          </a:r>
          <a:r>
            <a:rPr lang="en-US" sz="1800" b="1" dirty="0"/>
            <a:t> </a:t>
          </a:r>
          <a:r>
            <a:rPr lang="en-US" sz="1800" b="1" dirty="0" err="1"/>
            <a:t>nyata</a:t>
          </a:r>
          <a:r>
            <a:rPr lang="en-US" sz="1800" b="1" dirty="0"/>
            <a:t> di </a:t>
          </a:r>
          <a:r>
            <a:rPr lang="en-US" sz="1800" b="1" dirty="0" err="1"/>
            <a:t>lapangan</a:t>
          </a:r>
          <a:r>
            <a:rPr lang="en-US" sz="1800" b="1" dirty="0"/>
            <a:t> missal </a:t>
          </a:r>
          <a:r>
            <a:rPr lang="en-US" sz="1800" b="1" dirty="0" err="1"/>
            <a:t>perang</a:t>
          </a:r>
          <a:r>
            <a:rPr lang="en-US" sz="1800" b="1" dirty="0"/>
            <a:t> di </a:t>
          </a:r>
          <a:r>
            <a:rPr lang="en-US" sz="1800" b="1" dirty="0" err="1"/>
            <a:t>Palestina</a:t>
          </a:r>
          <a:endParaRPr lang="en-US" sz="1800" b="1" dirty="0"/>
        </a:p>
        <a:p>
          <a:endParaRPr lang="en-US" sz="1800" b="1" dirty="0"/>
        </a:p>
        <a:p>
          <a:r>
            <a:rPr lang="en-US" sz="1800" b="1" dirty="0" err="1"/>
            <a:t>Adakah</a:t>
          </a:r>
          <a:r>
            <a:rPr lang="en-US" sz="1800" b="1" dirty="0"/>
            <a:t> </a:t>
          </a:r>
          <a:r>
            <a:rPr lang="en-US" sz="1800" b="1" dirty="0" err="1"/>
            <a:t>nilai</a:t>
          </a:r>
          <a:r>
            <a:rPr lang="en-US" sz="1800" b="1" dirty="0"/>
            <a:t> </a:t>
          </a:r>
          <a:r>
            <a:rPr lang="en-US" sz="1800" b="1" dirty="0" err="1"/>
            <a:t>cinta</a:t>
          </a:r>
          <a:r>
            <a:rPr lang="en-US" sz="1800" b="1" dirty="0"/>
            <a:t> di </a:t>
          </a:r>
          <a:r>
            <a:rPr lang="en-US" sz="1800" b="1" dirty="0" err="1"/>
            <a:t>Palestina</a:t>
          </a:r>
          <a:r>
            <a:rPr lang="en-US" sz="1800" b="1" dirty="0"/>
            <a:t> </a:t>
          </a:r>
          <a:r>
            <a:rPr lang="en-US" sz="1800" b="1" dirty="0" err="1"/>
            <a:t>anak-anak</a:t>
          </a:r>
          <a:r>
            <a:rPr lang="en-US" sz="1800" b="1" dirty="0"/>
            <a:t>? </a:t>
          </a:r>
          <a:r>
            <a:rPr lang="en-US" sz="1800" b="1" dirty="0" err="1"/>
            <a:t>Apa</a:t>
          </a:r>
          <a:r>
            <a:rPr lang="en-US" sz="1800" b="1" dirty="0"/>
            <a:t> yang </a:t>
          </a:r>
          <a:r>
            <a:rPr lang="en-US" sz="1800" b="1" dirty="0" err="1"/>
            <a:t>kamu</a:t>
          </a:r>
          <a:r>
            <a:rPr lang="en-US" sz="1800" b="1" dirty="0"/>
            <a:t> </a:t>
          </a:r>
          <a:r>
            <a:rPr lang="en-US" sz="1800" b="1" dirty="0" err="1"/>
            <a:t>rasakan</a:t>
          </a:r>
          <a:r>
            <a:rPr lang="en-US" sz="1800" b="1" dirty="0"/>
            <a:t> </a:t>
          </a:r>
          <a:r>
            <a:rPr lang="en-US" sz="1800" b="1" dirty="0" err="1"/>
            <a:t>jika</a:t>
          </a:r>
          <a:r>
            <a:rPr lang="en-US" sz="1800" b="1" dirty="0"/>
            <a:t> </a:t>
          </a:r>
          <a:r>
            <a:rPr lang="en-US" sz="1800" b="1" dirty="0" err="1"/>
            <a:t>kamu</a:t>
          </a:r>
          <a:r>
            <a:rPr lang="en-US" sz="1800" b="1" dirty="0"/>
            <a:t> </a:t>
          </a:r>
          <a:r>
            <a:rPr lang="en-US" sz="1800" b="1" dirty="0" err="1"/>
            <a:t>mengalami</a:t>
          </a:r>
          <a:r>
            <a:rPr lang="en-US" sz="1800" b="1" dirty="0"/>
            <a:t> </a:t>
          </a:r>
          <a:r>
            <a:rPr lang="en-US" sz="1800" b="1" dirty="0" err="1"/>
            <a:t>peperangan</a:t>
          </a:r>
          <a:r>
            <a:rPr lang="en-US" sz="1800" b="1" dirty="0"/>
            <a:t> di sana?</a:t>
          </a:r>
          <a:endParaRPr lang="id-ID" sz="1800" b="1" dirty="0"/>
        </a:p>
        <a:p>
          <a:endParaRPr lang="en-US" sz="1500" dirty="0"/>
        </a:p>
      </dgm:t>
    </dgm:pt>
    <dgm:pt modelId="{C595A8BA-AC24-436D-BDCF-B07C0A019E81}" type="parTrans" cxnId="{640E77CB-DD13-47D8-8C53-A32DDF8A3513}">
      <dgm:prSet/>
      <dgm:spPr/>
      <dgm:t>
        <a:bodyPr/>
        <a:lstStyle/>
        <a:p>
          <a:endParaRPr lang="en-US"/>
        </a:p>
      </dgm:t>
    </dgm:pt>
    <dgm:pt modelId="{FB085C0A-1281-4CBB-A3D8-42AE41CE237B}" type="sibTrans" cxnId="{640E77CB-DD13-47D8-8C53-A32DDF8A3513}">
      <dgm:prSet/>
      <dgm:spPr/>
      <dgm:t>
        <a:bodyPr/>
        <a:lstStyle/>
        <a:p>
          <a:endParaRPr lang="en-US"/>
        </a:p>
      </dgm:t>
    </dgm:pt>
    <dgm:pt modelId="{598E0489-0C0A-4D4E-938F-4B3FF8B4DA28}" type="pres">
      <dgm:prSet presAssocID="{F3417D20-2B06-4086-BFA5-619F7BFE9E2F}" presName="compositeShape" presStyleCnt="0">
        <dgm:presLayoutVars>
          <dgm:dir/>
          <dgm:resizeHandles/>
        </dgm:presLayoutVars>
      </dgm:prSet>
      <dgm:spPr/>
    </dgm:pt>
    <dgm:pt modelId="{0F44EFAE-4E1F-426A-ACAD-56B83E4D1765}" type="pres">
      <dgm:prSet presAssocID="{F3417D20-2B06-4086-BFA5-619F7BFE9E2F}" presName="pyramid" presStyleLbl="node1" presStyleIdx="0" presStyleCnt="1"/>
      <dgm:spPr/>
    </dgm:pt>
    <dgm:pt modelId="{6AD3B71A-AB8F-40D9-9CEF-A54EFCF987CA}" type="pres">
      <dgm:prSet presAssocID="{F3417D20-2B06-4086-BFA5-619F7BFE9E2F}" presName="theList" presStyleCnt="0"/>
      <dgm:spPr/>
    </dgm:pt>
    <dgm:pt modelId="{871A2C69-9A5A-4186-8BC6-E3427F1D9225}" type="pres">
      <dgm:prSet presAssocID="{287B0451-2274-4962-8FA7-696F5956E4F0}" presName="aNode" presStyleLbl="fgAcc1" presStyleIdx="0" presStyleCnt="1" custScaleX="310893">
        <dgm:presLayoutVars>
          <dgm:bulletEnabled val="1"/>
        </dgm:presLayoutVars>
      </dgm:prSet>
      <dgm:spPr/>
    </dgm:pt>
    <dgm:pt modelId="{9AE05F21-CDF7-4532-B62C-57205E1F228B}" type="pres">
      <dgm:prSet presAssocID="{287B0451-2274-4962-8FA7-696F5956E4F0}" presName="aSpace" presStyleCnt="0"/>
      <dgm:spPr/>
    </dgm:pt>
  </dgm:ptLst>
  <dgm:cxnLst>
    <dgm:cxn modelId="{7640285A-03D2-46BF-8436-5033C5AD09DF}" type="presOf" srcId="{F3417D20-2B06-4086-BFA5-619F7BFE9E2F}" destId="{598E0489-0C0A-4D4E-938F-4B3FF8B4DA28}" srcOrd="0" destOrd="0" presId="urn:microsoft.com/office/officeart/2005/8/layout/pyramid2"/>
    <dgm:cxn modelId="{190DE08C-C9EC-4B55-A884-93A0E1634276}" type="presOf" srcId="{287B0451-2274-4962-8FA7-696F5956E4F0}" destId="{871A2C69-9A5A-4186-8BC6-E3427F1D9225}" srcOrd="0" destOrd="0" presId="urn:microsoft.com/office/officeart/2005/8/layout/pyramid2"/>
    <dgm:cxn modelId="{640E77CB-DD13-47D8-8C53-A32DDF8A3513}" srcId="{F3417D20-2B06-4086-BFA5-619F7BFE9E2F}" destId="{287B0451-2274-4962-8FA7-696F5956E4F0}" srcOrd="0" destOrd="0" parTransId="{C595A8BA-AC24-436D-BDCF-B07C0A019E81}" sibTransId="{FB085C0A-1281-4CBB-A3D8-42AE41CE237B}"/>
    <dgm:cxn modelId="{2C087D04-EC64-425C-9E97-5BB7FF0719E0}" type="presParOf" srcId="{598E0489-0C0A-4D4E-938F-4B3FF8B4DA28}" destId="{0F44EFAE-4E1F-426A-ACAD-56B83E4D1765}" srcOrd="0" destOrd="0" presId="urn:microsoft.com/office/officeart/2005/8/layout/pyramid2"/>
    <dgm:cxn modelId="{EFEDB416-6D93-44B1-B3A9-F710A944FAE2}" type="presParOf" srcId="{598E0489-0C0A-4D4E-938F-4B3FF8B4DA28}" destId="{6AD3B71A-AB8F-40D9-9CEF-A54EFCF987CA}" srcOrd="1" destOrd="0" presId="urn:microsoft.com/office/officeart/2005/8/layout/pyramid2"/>
    <dgm:cxn modelId="{2C72F07C-F3ED-4A66-BCBB-B492E8D760E0}" type="presParOf" srcId="{6AD3B71A-AB8F-40D9-9CEF-A54EFCF987CA}" destId="{871A2C69-9A5A-4186-8BC6-E3427F1D9225}" srcOrd="0" destOrd="0" presId="urn:microsoft.com/office/officeart/2005/8/layout/pyramid2"/>
    <dgm:cxn modelId="{FC195B11-B200-4F44-B3A6-B7B3431AC92B}" type="presParOf" srcId="{6AD3B71A-AB8F-40D9-9CEF-A54EFCF987CA}" destId="{9AE05F21-CDF7-4532-B62C-57205E1F228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17D20-2B06-4086-BFA5-619F7BFE9E2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87B0451-2274-4962-8FA7-696F5956E4F0}">
      <dgm:prSet phldrT="[Text]"/>
      <dgm:spPr/>
      <dgm:t>
        <a:bodyPr/>
        <a:lstStyle/>
        <a:p>
          <a:r>
            <a:rPr lang="id-ID" b="1" dirty="0"/>
            <a:t>Mendefinisikan</a:t>
          </a:r>
          <a:r>
            <a:rPr lang="id-ID" dirty="0"/>
            <a:t> suatu nilai LVEP</a:t>
          </a:r>
        </a:p>
        <a:p>
          <a:r>
            <a:rPr lang="id-ID" dirty="0"/>
            <a:t>Misal:</a:t>
          </a:r>
          <a:endParaRPr lang="en-US" dirty="0"/>
        </a:p>
        <a:p>
          <a:r>
            <a:rPr lang="en-US" b="1" dirty="0" err="1"/>
            <a:t>Menurut</a:t>
          </a:r>
          <a:r>
            <a:rPr lang="en-US" b="1" dirty="0"/>
            <a:t> kalian, </a:t>
          </a:r>
          <a:r>
            <a:rPr lang="en-US" b="1" dirty="0" err="1"/>
            <a:t>apa</a:t>
          </a:r>
          <a:r>
            <a:rPr lang="en-US" b="1" dirty="0"/>
            <a:t> </a:t>
          </a:r>
          <a:r>
            <a:rPr lang="en-US" b="1" dirty="0" err="1"/>
            <a:t>itu</a:t>
          </a:r>
          <a:r>
            <a:rPr lang="en-US" b="1" dirty="0"/>
            <a:t> </a:t>
          </a:r>
          <a:r>
            <a:rPr lang="en-US" b="1" dirty="0" err="1"/>
            <a:t>cinta</a:t>
          </a:r>
          <a:r>
            <a:rPr lang="en-US" b="1" dirty="0"/>
            <a:t>?</a:t>
          </a:r>
          <a:endParaRPr lang="id-ID" b="1" dirty="0"/>
        </a:p>
        <a:p>
          <a:r>
            <a:rPr lang="id-ID" b="1" dirty="0"/>
            <a:t>Butir refleksi nilai </a:t>
          </a:r>
          <a:r>
            <a:rPr lang="en-US" b="1" dirty="0" err="1"/>
            <a:t>cinta</a:t>
          </a:r>
          <a:r>
            <a:rPr lang="id-ID" b="1" dirty="0"/>
            <a:t> yaitu </a:t>
          </a:r>
          <a:r>
            <a:rPr lang="en-US" b="1" dirty="0" err="1"/>
            <a:t>bermain</a:t>
          </a:r>
          <a:r>
            <a:rPr lang="en-US" b="1" dirty="0"/>
            <a:t> Bersama </a:t>
          </a:r>
          <a:r>
            <a:rPr lang="en-US" b="1" dirty="0" err="1"/>
            <a:t>semua</a:t>
          </a:r>
          <a:r>
            <a:rPr lang="en-US" b="1" dirty="0"/>
            <a:t> </a:t>
          </a:r>
          <a:r>
            <a:rPr lang="en-US" b="1" dirty="0" err="1"/>
            <a:t>teman</a:t>
          </a:r>
          <a:r>
            <a:rPr lang="en-US" b="1" dirty="0"/>
            <a:t>, </a:t>
          </a:r>
          <a:r>
            <a:rPr lang="en-US" b="1" dirty="0" err="1"/>
            <a:t>belajar</a:t>
          </a:r>
          <a:r>
            <a:rPr lang="en-US" b="1" dirty="0"/>
            <a:t> Bersama, </a:t>
          </a:r>
          <a:r>
            <a:rPr lang="en-US" b="1" dirty="0" err="1"/>
            <a:t>dll</a:t>
          </a:r>
          <a:endParaRPr lang="id-ID" b="1" dirty="0"/>
        </a:p>
        <a:p>
          <a:endParaRPr lang="en-US" dirty="0"/>
        </a:p>
      </dgm:t>
    </dgm:pt>
    <dgm:pt modelId="{C595A8BA-AC24-436D-BDCF-B07C0A019E81}" type="parTrans" cxnId="{640E77CB-DD13-47D8-8C53-A32DDF8A3513}">
      <dgm:prSet/>
      <dgm:spPr/>
      <dgm:t>
        <a:bodyPr/>
        <a:lstStyle/>
        <a:p>
          <a:endParaRPr lang="en-US"/>
        </a:p>
      </dgm:t>
    </dgm:pt>
    <dgm:pt modelId="{FB085C0A-1281-4CBB-A3D8-42AE41CE237B}" type="sibTrans" cxnId="{640E77CB-DD13-47D8-8C53-A32DDF8A3513}">
      <dgm:prSet/>
      <dgm:spPr/>
      <dgm:t>
        <a:bodyPr/>
        <a:lstStyle/>
        <a:p>
          <a:endParaRPr lang="en-US"/>
        </a:p>
      </dgm:t>
    </dgm:pt>
    <dgm:pt modelId="{598E0489-0C0A-4D4E-938F-4B3FF8B4DA28}" type="pres">
      <dgm:prSet presAssocID="{F3417D20-2B06-4086-BFA5-619F7BFE9E2F}" presName="compositeShape" presStyleCnt="0">
        <dgm:presLayoutVars>
          <dgm:dir/>
          <dgm:resizeHandles/>
        </dgm:presLayoutVars>
      </dgm:prSet>
      <dgm:spPr/>
    </dgm:pt>
    <dgm:pt modelId="{0F44EFAE-4E1F-426A-ACAD-56B83E4D1765}" type="pres">
      <dgm:prSet presAssocID="{F3417D20-2B06-4086-BFA5-619F7BFE9E2F}" presName="pyramid" presStyleLbl="node1" presStyleIdx="0" presStyleCnt="1"/>
      <dgm:spPr/>
    </dgm:pt>
    <dgm:pt modelId="{6AD3B71A-AB8F-40D9-9CEF-A54EFCF987CA}" type="pres">
      <dgm:prSet presAssocID="{F3417D20-2B06-4086-BFA5-619F7BFE9E2F}" presName="theList" presStyleCnt="0"/>
      <dgm:spPr/>
    </dgm:pt>
    <dgm:pt modelId="{871A2C69-9A5A-4186-8BC6-E3427F1D9225}" type="pres">
      <dgm:prSet presAssocID="{287B0451-2274-4962-8FA7-696F5956E4F0}" presName="aNode" presStyleLbl="fgAcc1" presStyleIdx="0" presStyleCnt="1" custScaleX="229885">
        <dgm:presLayoutVars>
          <dgm:bulletEnabled val="1"/>
        </dgm:presLayoutVars>
      </dgm:prSet>
      <dgm:spPr/>
    </dgm:pt>
    <dgm:pt modelId="{9AE05F21-CDF7-4532-B62C-57205E1F228B}" type="pres">
      <dgm:prSet presAssocID="{287B0451-2274-4962-8FA7-696F5956E4F0}" presName="aSpace" presStyleCnt="0"/>
      <dgm:spPr/>
    </dgm:pt>
  </dgm:ptLst>
  <dgm:cxnLst>
    <dgm:cxn modelId="{F2870B3F-2506-43A3-82C5-74F47DD37EAA}" type="presOf" srcId="{287B0451-2274-4962-8FA7-696F5956E4F0}" destId="{871A2C69-9A5A-4186-8BC6-E3427F1D9225}" srcOrd="0" destOrd="0" presId="urn:microsoft.com/office/officeart/2005/8/layout/pyramid2"/>
    <dgm:cxn modelId="{A402B645-31A7-473C-ACA2-F16FCDFAFCBA}" type="presOf" srcId="{F3417D20-2B06-4086-BFA5-619F7BFE9E2F}" destId="{598E0489-0C0A-4D4E-938F-4B3FF8B4DA28}" srcOrd="0" destOrd="0" presId="urn:microsoft.com/office/officeart/2005/8/layout/pyramid2"/>
    <dgm:cxn modelId="{640E77CB-DD13-47D8-8C53-A32DDF8A3513}" srcId="{F3417D20-2B06-4086-BFA5-619F7BFE9E2F}" destId="{287B0451-2274-4962-8FA7-696F5956E4F0}" srcOrd="0" destOrd="0" parTransId="{C595A8BA-AC24-436D-BDCF-B07C0A019E81}" sibTransId="{FB085C0A-1281-4CBB-A3D8-42AE41CE237B}"/>
    <dgm:cxn modelId="{F7E6924E-2B90-4A55-82CB-EA0E20C26FB9}" type="presParOf" srcId="{598E0489-0C0A-4D4E-938F-4B3FF8B4DA28}" destId="{0F44EFAE-4E1F-426A-ACAD-56B83E4D1765}" srcOrd="0" destOrd="0" presId="urn:microsoft.com/office/officeart/2005/8/layout/pyramid2"/>
    <dgm:cxn modelId="{417813E2-B004-4EFE-9173-02F7B66DBF23}" type="presParOf" srcId="{598E0489-0C0A-4D4E-938F-4B3FF8B4DA28}" destId="{6AD3B71A-AB8F-40D9-9CEF-A54EFCF987CA}" srcOrd="1" destOrd="0" presId="urn:microsoft.com/office/officeart/2005/8/layout/pyramid2"/>
    <dgm:cxn modelId="{3F63034D-A4FC-4BBF-81DC-CB8C9B7CB4E8}" type="presParOf" srcId="{6AD3B71A-AB8F-40D9-9CEF-A54EFCF987CA}" destId="{871A2C69-9A5A-4186-8BC6-E3427F1D9225}" srcOrd="0" destOrd="0" presId="urn:microsoft.com/office/officeart/2005/8/layout/pyramid2"/>
    <dgm:cxn modelId="{53C34369-2D7C-4606-A526-721E4D0C60A7}" type="presParOf" srcId="{6AD3B71A-AB8F-40D9-9CEF-A54EFCF987CA}" destId="{9AE05F21-CDF7-4532-B62C-57205E1F228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417D20-2B06-4086-BFA5-619F7BFE9E2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87B0451-2274-4962-8FA7-696F5956E4F0}">
      <dgm:prSet phldrT="[Text]"/>
      <dgm:spPr/>
      <dgm:t>
        <a:bodyPr/>
        <a:lstStyle/>
        <a:p>
          <a:r>
            <a:rPr lang="en-US" b="1" dirty="0" err="1"/>
            <a:t>Melakukan</a:t>
          </a:r>
          <a:r>
            <a:rPr lang="en-US" b="1" dirty="0"/>
            <a:t> </a:t>
          </a:r>
          <a:r>
            <a:rPr lang="en-US" b="1" dirty="0" err="1"/>
            <a:t>kegiatan</a:t>
          </a:r>
          <a:r>
            <a:rPr lang="en-US" b="1" dirty="0"/>
            <a:t> yang </a:t>
          </a:r>
          <a:r>
            <a:rPr lang="en-US" b="1" dirty="0" err="1"/>
            <a:t>menyenangkan</a:t>
          </a:r>
          <a:r>
            <a:rPr lang="en-US" b="1" dirty="0"/>
            <a:t> </a:t>
          </a:r>
          <a:r>
            <a:rPr lang="en-US" b="1" dirty="0" err="1"/>
            <a:t>tentang</a:t>
          </a:r>
          <a:r>
            <a:rPr lang="en-US" b="1" dirty="0"/>
            <a:t> </a:t>
          </a:r>
          <a:r>
            <a:rPr lang="en-US" b="1" dirty="0" err="1"/>
            <a:t>nilai</a:t>
          </a:r>
          <a:r>
            <a:rPr lang="en-US" b="1" dirty="0"/>
            <a:t> </a:t>
          </a:r>
          <a:r>
            <a:rPr lang="en-US" b="1" dirty="0" err="1"/>
            <a:t>cinta</a:t>
          </a:r>
          <a:endParaRPr lang="id-ID" dirty="0"/>
        </a:p>
        <a:p>
          <a:r>
            <a:rPr lang="id-ID" dirty="0"/>
            <a:t>Misal:</a:t>
          </a:r>
          <a:endParaRPr lang="en-US" dirty="0"/>
        </a:p>
        <a:p>
          <a:r>
            <a:rPr lang="en-US" b="1" dirty="0"/>
            <a:t>Ayo </a:t>
          </a:r>
          <a:r>
            <a:rPr lang="en-US" b="1" dirty="0" err="1"/>
            <a:t>anak-anak</a:t>
          </a:r>
          <a:r>
            <a:rPr lang="en-US" b="1" dirty="0"/>
            <a:t> </a:t>
          </a:r>
          <a:r>
            <a:rPr lang="en-US" b="1" dirty="0" err="1"/>
            <a:t>kita</a:t>
          </a:r>
          <a:r>
            <a:rPr lang="en-US" b="1" dirty="0"/>
            <a:t> </a:t>
          </a:r>
          <a:r>
            <a:rPr lang="en-US" b="1" dirty="0" err="1"/>
            <a:t>buat</a:t>
          </a:r>
          <a:r>
            <a:rPr lang="en-US" b="1" dirty="0"/>
            <a:t> </a:t>
          </a:r>
          <a:r>
            <a:rPr lang="en-US" b="1" dirty="0" err="1"/>
            <a:t>pohon</a:t>
          </a:r>
          <a:r>
            <a:rPr lang="en-US" b="1" dirty="0"/>
            <a:t> </a:t>
          </a:r>
          <a:r>
            <a:rPr lang="en-US" b="1" dirty="0" err="1"/>
            <a:t>cinta</a:t>
          </a:r>
          <a:r>
            <a:rPr lang="en-US" b="1" dirty="0"/>
            <a:t>, </a:t>
          </a:r>
          <a:r>
            <a:rPr lang="en-US" b="1" dirty="0" err="1"/>
            <a:t>tuliskan</a:t>
          </a:r>
          <a:r>
            <a:rPr lang="en-US" b="1" dirty="0"/>
            <a:t> </a:t>
          </a:r>
          <a:r>
            <a:rPr lang="en-US" b="1" dirty="0" err="1"/>
            <a:t>bentuk</a:t>
          </a:r>
          <a:r>
            <a:rPr lang="en-US" b="1" dirty="0"/>
            <a:t> </a:t>
          </a:r>
          <a:r>
            <a:rPr lang="en-US" b="1" dirty="0" err="1"/>
            <a:t>perilaku</a:t>
          </a:r>
          <a:r>
            <a:rPr lang="en-US" b="1" dirty="0"/>
            <a:t> yang </a:t>
          </a:r>
          <a:r>
            <a:rPr lang="en-US" b="1" dirty="0" err="1"/>
            <a:t>menunjukkan</a:t>
          </a:r>
          <a:r>
            <a:rPr lang="en-US" b="1" dirty="0"/>
            <a:t> saying/</a:t>
          </a:r>
          <a:r>
            <a:rPr lang="en-US" b="1" dirty="0" err="1"/>
            <a:t>cinta</a:t>
          </a:r>
          <a:r>
            <a:rPr lang="en-US" b="1" dirty="0"/>
            <a:t> </a:t>
          </a:r>
          <a:r>
            <a:rPr lang="en-US" b="1" dirty="0" err="1"/>
            <a:t>kamu</a:t>
          </a:r>
          <a:r>
            <a:rPr lang="en-US" b="1" dirty="0"/>
            <a:t> </a:t>
          </a:r>
          <a:r>
            <a:rPr lang="en-US" b="1" dirty="0" err="1"/>
            <a:t>kepada</a:t>
          </a:r>
          <a:r>
            <a:rPr lang="en-US" b="1" dirty="0"/>
            <a:t> </a:t>
          </a:r>
          <a:r>
            <a:rPr lang="en-US" b="1" dirty="0" err="1"/>
            <a:t>teman</a:t>
          </a:r>
          <a:r>
            <a:rPr lang="en-US" b="1" dirty="0"/>
            <a:t>, guru, dan orang </a:t>
          </a:r>
          <a:r>
            <a:rPr lang="en-US" b="1" dirty="0" err="1"/>
            <a:t>tua</a:t>
          </a:r>
          <a:endParaRPr lang="id-ID" b="1" dirty="0"/>
        </a:p>
        <a:p>
          <a:endParaRPr lang="en-US" dirty="0"/>
        </a:p>
      </dgm:t>
    </dgm:pt>
    <dgm:pt modelId="{C595A8BA-AC24-436D-BDCF-B07C0A019E81}" type="parTrans" cxnId="{640E77CB-DD13-47D8-8C53-A32DDF8A3513}">
      <dgm:prSet/>
      <dgm:spPr/>
      <dgm:t>
        <a:bodyPr/>
        <a:lstStyle/>
        <a:p>
          <a:endParaRPr lang="en-US"/>
        </a:p>
      </dgm:t>
    </dgm:pt>
    <dgm:pt modelId="{FB085C0A-1281-4CBB-A3D8-42AE41CE237B}" type="sibTrans" cxnId="{640E77CB-DD13-47D8-8C53-A32DDF8A3513}">
      <dgm:prSet/>
      <dgm:spPr/>
      <dgm:t>
        <a:bodyPr/>
        <a:lstStyle/>
        <a:p>
          <a:endParaRPr lang="en-US"/>
        </a:p>
      </dgm:t>
    </dgm:pt>
    <dgm:pt modelId="{598E0489-0C0A-4D4E-938F-4B3FF8B4DA28}" type="pres">
      <dgm:prSet presAssocID="{F3417D20-2B06-4086-BFA5-619F7BFE9E2F}" presName="compositeShape" presStyleCnt="0">
        <dgm:presLayoutVars>
          <dgm:dir/>
          <dgm:resizeHandles/>
        </dgm:presLayoutVars>
      </dgm:prSet>
      <dgm:spPr/>
    </dgm:pt>
    <dgm:pt modelId="{0F44EFAE-4E1F-426A-ACAD-56B83E4D1765}" type="pres">
      <dgm:prSet presAssocID="{F3417D20-2B06-4086-BFA5-619F7BFE9E2F}" presName="pyramid" presStyleLbl="node1" presStyleIdx="0" presStyleCnt="1"/>
      <dgm:spPr/>
    </dgm:pt>
    <dgm:pt modelId="{6AD3B71A-AB8F-40D9-9CEF-A54EFCF987CA}" type="pres">
      <dgm:prSet presAssocID="{F3417D20-2B06-4086-BFA5-619F7BFE9E2F}" presName="theList" presStyleCnt="0"/>
      <dgm:spPr/>
    </dgm:pt>
    <dgm:pt modelId="{871A2C69-9A5A-4186-8BC6-E3427F1D9225}" type="pres">
      <dgm:prSet presAssocID="{287B0451-2274-4962-8FA7-696F5956E4F0}" presName="aNode" presStyleLbl="fgAcc1" presStyleIdx="0" presStyleCnt="1" custScaleX="229885">
        <dgm:presLayoutVars>
          <dgm:bulletEnabled val="1"/>
        </dgm:presLayoutVars>
      </dgm:prSet>
      <dgm:spPr/>
    </dgm:pt>
    <dgm:pt modelId="{9AE05F21-CDF7-4532-B62C-57205E1F228B}" type="pres">
      <dgm:prSet presAssocID="{287B0451-2274-4962-8FA7-696F5956E4F0}" presName="aSpace" presStyleCnt="0"/>
      <dgm:spPr/>
    </dgm:pt>
  </dgm:ptLst>
  <dgm:cxnLst>
    <dgm:cxn modelId="{F2870B3F-2506-43A3-82C5-74F47DD37EAA}" type="presOf" srcId="{287B0451-2274-4962-8FA7-696F5956E4F0}" destId="{871A2C69-9A5A-4186-8BC6-E3427F1D9225}" srcOrd="0" destOrd="0" presId="urn:microsoft.com/office/officeart/2005/8/layout/pyramid2"/>
    <dgm:cxn modelId="{A402B645-31A7-473C-ACA2-F16FCDFAFCBA}" type="presOf" srcId="{F3417D20-2B06-4086-BFA5-619F7BFE9E2F}" destId="{598E0489-0C0A-4D4E-938F-4B3FF8B4DA28}" srcOrd="0" destOrd="0" presId="urn:microsoft.com/office/officeart/2005/8/layout/pyramid2"/>
    <dgm:cxn modelId="{640E77CB-DD13-47D8-8C53-A32DDF8A3513}" srcId="{F3417D20-2B06-4086-BFA5-619F7BFE9E2F}" destId="{287B0451-2274-4962-8FA7-696F5956E4F0}" srcOrd="0" destOrd="0" parTransId="{C595A8BA-AC24-436D-BDCF-B07C0A019E81}" sibTransId="{FB085C0A-1281-4CBB-A3D8-42AE41CE237B}"/>
    <dgm:cxn modelId="{F7E6924E-2B90-4A55-82CB-EA0E20C26FB9}" type="presParOf" srcId="{598E0489-0C0A-4D4E-938F-4B3FF8B4DA28}" destId="{0F44EFAE-4E1F-426A-ACAD-56B83E4D1765}" srcOrd="0" destOrd="0" presId="urn:microsoft.com/office/officeart/2005/8/layout/pyramid2"/>
    <dgm:cxn modelId="{417813E2-B004-4EFE-9173-02F7B66DBF23}" type="presParOf" srcId="{598E0489-0C0A-4D4E-938F-4B3FF8B4DA28}" destId="{6AD3B71A-AB8F-40D9-9CEF-A54EFCF987CA}" srcOrd="1" destOrd="0" presId="urn:microsoft.com/office/officeart/2005/8/layout/pyramid2"/>
    <dgm:cxn modelId="{3F63034D-A4FC-4BBF-81DC-CB8C9B7CB4E8}" type="presParOf" srcId="{6AD3B71A-AB8F-40D9-9CEF-A54EFCF987CA}" destId="{871A2C69-9A5A-4186-8BC6-E3427F1D9225}" srcOrd="0" destOrd="0" presId="urn:microsoft.com/office/officeart/2005/8/layout/pyramid2"/>
    <dgm:cxn modelId="{53C34369-2D7C-4606-A526-721E4D0C60A7}" type="presParOf" srcId="{6AD3B71A-AB8F-40D9-9CEF-A54EFCF987CA}" destId="{9AE05F21-CDF7-4532-B62C-57205E1F228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AFC0A-C5D6-4CB2-8591-3D37DDB1B091}">
      <dsp:nvSpPr>
        <dsp:cNvPr id="0" name=""/>
        <dsp:cNvSpPr/>
      </dsp:nvSpPr>
      <dsp:spPr>
        <a:xfrm>
          <a:off x="172348" y="463225"/>
          <a:ext cx="4123711" cy="12886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852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Membantu siswa </a:t>
          </a:r>
          <a:r>
            <a:rPr lang="id-ID" sz="3400" b="1" kern="1200" dirty="0"/>
            <a:t>memahami nilai</a:t>
          </a:r>
          <a:endParaRPr lang="en-US" sz="3400" b="1" kern="1200" dirty="0"/>
        </a:p>
      </dsp:txBody>
      <dsp:txXfrm>
        <a:off x="172348" y="463225"/>
        <a:ext cx="4123711" cy="1288659"/>
      </dsp:txXfrm>
    </dsp:sp>
    <dsp:sp modelId="{D12DCCA8-965C-4B98-980C-2F2386B5BAC8}">
      <dsp:nvSpPr>
        <dsp:cNvPr id="0" name=""/>
        <dsp:cNvSpPr/>
      </dsp:nvSpPr>
      <dsp:spPr>
        <a:xfrm>
          <a:off x="527" y="277085"/>
          <a:ext cx="902061" cy="13530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0C835-010C-459A-83C3-EDF662CB95B4}">
      <dsp:nvSpPr>
        <dsp:cNvPr id="0" name=""/>
        <dsp:cNvSpPr/>
      </dsp:nvSpPr>
      <dsp:spPr>
        <a:xfrm>
          <a:off x="4646699" y="463225"/>
          <a:ext cx="4123711" cy="12886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852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Membantu siswa </a:t>
          </a:r>
          <a:r>
            <a:rPr lang="id-ID" sz="3400" b="1" kern="1200" dirty="0"/>
            <a:t>merasakan nilai</a:t>
          </a:r>
          <a:endParaRPr lang="en-US" sz="3400" b="1" kern="1200" dirty="0"/>
        </a:p>
      </dsp:txBody>
      <dsp:txXfrm>
        <a:off x="4646699" y="463225"/>
        <a:ext cx="4123711" cy="1288659"/>
      </dsp:txXfrm>
    </dsp:sp>
    <dsp:sp modelId="{DB79B2B6-5492-428C-B764-711C0E9F6342}">
      <dsp:nvSpPr>
        <dsp:cNvPr id="0" name=""/>
        <dsp:cNvSpPr/>
      </dsp:nvSpPr>
      <dsp:spPr>
        <a:xfrm>
          <a:off x="4474878" y="277085"/>
          <a:ext cx="902061" cy="13530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1DA1D-C220-4764-AA2B-442048373BE3}">
      <dsp:nvSpPr>
        <dsp:cNvPr id="0" name=""/>
        <dsp:cNvSpPr/>
      </dsp:nvSpPr>
      <dsp:spPr>
        <a:xfrm>
          <a:off x="2409523" y="2085504"/>
          <a:ext cx="4123711" cy="12886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852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Membantu siswa </a:t>
          </a:r>
          <a:r>
            <a:rPr lang="id-ID" sz="3400" b="1" kern="1200" dirty="0"/>
            <a:t>menerapkan nilai</a:t>
          </a:r>
          <a:endParaRPr lang="en-US" sz="3400" b="1" kern="1200" dirty="0"/>
        </a:p>
      </dsp:txBody>
      <dsp:txXfrm>
        <a:off x="2409523" y="2085504"/>
        <a:ext cx="4123711" cy="1288659"/>
      </dsp:txXfrm>
    </dsp:sp>
    <dsp:sp modelId="{1B6CF90D-38B4-48B1-9AC6-EB7305B6C2FB}">
      <dsp:nvSpPr>
        <dsp:cNvPr id="0" name=""/>
        <dsp:cNvSpPr/>
      </dsp:nvSpPr>
      <dsp:spPr>
        <a:xfrm>
          <a:off x="2237702" y="1899364"/>
          <a:ext cx="902061" cy="13530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B3075-217F-4A89-A154-E338D8749C8B}">
      <dsp:nvSpPr>
        <dsp:cNvPr id="0" name=""/>
        <dsp:cNvSpPr/>
      </dsp:nvSpPr>
      <dsp:spPr>
        <a:xfrm>
          <a:off x="-4127357" y="-633414"/>
          <a:ext cx="4918080" cy="4918080"/>
        </a:xfrm>
        <a:prstGeom prst="blockArc">
          <a:avLst>
            <a:gd name="adj1" fmla="val 18900000"/>
            <a:gd name="adj2" fmla="val 2700000"/>
            <a:gd name="adj3" fmla="val 43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9217D-861F-45D2-88E7-8E59CAF0D664}">
      <dsp:nvSpPr>
        <dsp:cNvPr id="0" name=""/>
        <dsp:cNvSpPr/>
      </dsp:nvSpPr>
      <dsp:spPr>
        <a:xfrm>
          <a:off x="295645" y="192274"/>
          <a:ext cx="8426625" cy="384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Berimajinasi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645" y="192274"/>
        <a:ext cx="8426625" cy="384403"/>
      </dsp:txXfrm>
    </dsp:sp>
    <dsp:sp modelId="{E2B156AA-67A8-473F-B32F-C8297AD33E27}">
      <dsp:nvSpPr>
        <dsp:cNvPr id="0" name=""/>
        <dsp:cNvSpPr/>
      </dsp:nvSpPr>
      <dsp:spPr>
        <a:xfrm>
          <a:off x="55393" y="144224"/>
          <a:ext cx="480504" cy="48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6C01F-D1A1-45BE-A620-2025C1142A8C}">
      <dsp:nvSpPr>
        <dsp:cNvPr id="0" name=""/>
        <dsp:cNvSpPr/>
      </dsp:nvSpPr>
      <dsp:spPr>
        <a:xfrm>
          <a:off x="611843" y="768807"/>
          <a:ext cx="8110426" cy="3844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Butir-butir refleksi nilai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843" y="768807"/>
        <a:ext cx="8110426" cy="384403"/>
      </dsp:txXfrm>
    </dsp:sp>
    <dsp:sp modelId="{6FF7A015-4205-4C68-AB98-8D6ECA349E3F}">
      <dsp:nvSpPr>
        <dsp:cNvPr id="0" name=""/>
        <dsp:cNvSpPr/>
      </dsp:nvSpPr>
      <dsp:spPr>
        <a:xfrm>
          <a:off x="371591" y="720756"/>
          <a:ext cx="480504" cy="48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583B7-13B0-4432-89E7-9654C638A7AA}">
      <dsp:nvSpPr>
        <dsp:cNvPr id="0" name=""/>
        <dsp:cNvSpPr/>
      </dsp:nvSpPr>
      <dsp:spPr>
        <a:xfrm>
          <a:off x="756433" y="1345339"/>
          <a:ext cx="7965837" cy="3844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Berdiskusi 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433" y="1345339"/>
        <a:ext cx="7965837" cy="384403"/>
      </dsp:txXfrm>
    </dsp:sp>
    <dsp:sp modelId="{33D3E6D8-9764-4A3F-A29F-C9C1046B081A}">
      <dsp:nvSpPr>
        <dsp:cNvPr id="0" name=""/>
        <dsp:cNvSpPr/>
      </dsp:nvSpPr>
      <dsp:spPr>
        <a:xfrm>
          <a:off x="516180" y="1297289"/>
          <a:ext cx="480504" cy="48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AD199-6F72-473B-A17C-30C07C475729}">
      <dsp:nvSpPr>
        <dsp:cNvPr id="0" name=""/>
        <dsp:cNvSpPr/>
      </dsp:nvSpPr>
      <dsp:spPr>
        <a:xfrm>
          <a:off x="756433" y="1921506"/>
          <a:ext cx="7965837" cy="3844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Berkreasi seni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433" y="1921506"/>
        <a:ext cx="7965837" cy="384403"/>
      </dsp:txXfrm>
    </dsp:sp>
    <dsp:sp modelId="{8E07738A-8D00-4E05-92CF-E4273C90B51A}">
      <dsp:nvSpPr>
        <dsp:cNvPr id="0" name=""/>
        <dsp:cNvSpPr/>
      </dsp:nvSpPr>
      <dsp:spPr>
        <a:xfrm>
          <a:off x="516180" y="1873456"/>
          <a:ext cx="480504" cy="48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637E2-92AF-448F-A4D6-F988467901F7}">
      <dsp:nvSpPr>
        <dsp:cNvPr id="0" name=""/>
        <dsp:cNvSpPr/>
      </dsp:nvSpPr>
      <dsp:spPr>
        <a:xfrm>
          <a:off x="611843" y="2498039"/>
          <a:ext cx="8110426" cy="3844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Bermain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843" y="2498039"/>
        <a:ext cx="8110426" cy="384403"/>
      </dsp:txXfrm>
    </dsp:sp>
    <dsp:sp modelId="{B69FFBE9-9E22-49CE-B803-D0990938E1E3}">
      <dsp:nvSpPr>
        <dsp:cNvPr id="0" name=""/>
        <dsp:cNvSpPr/>
      </dsp:nvSpPr>
      <dsp:spPr>
        <a:xfrm>
          <a:off x="371591" y="2449988"/>
          <a:ext cx="480504" cy="48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C9765-B497-4504-A56C-A69F90F45A4D}">
      <dsp:nvSpPr>
        <dsp:cNvPr id="0" name=""/>
        <dsp:cNvSpPr/>
      </dsp:nvSpPr>
      <dsp:spPr>
        <a:xfrm>
          <a:off x="295645" y="3074571"/>
          <a:ext cx="8426625" cy="384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Menyanyikan lagu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645" y="3074571"/>
        <a:ext cx="8426625" cy="384403"/>
      </dsp:txXfrm>
    </dsp:sp>
    <dsp:sp modelId="{95C1C827-A459-40B3-9685-1771CB999331}">
      <dsp:nvSpPr>
        <dsp:cNvPr id="0" name=""/>
        <dsp:cNvSpPr/>
      </dsp:nvSpPr>
      <dsp:spPr>
        <a:xfrm>
          <a:off x="55393" y="3026521"/>
          <a:ext cx="480504" cy="48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4EFAE-4E1F-426A-ACAD-56B83E4D1765}">
      <dsp:nvSpPr>
        <dsp:cNvPr id="0" name=""/>
        <dsp:cNvSpPr/>
      </dsp:nvSpPr>
      <dsp:spPr>
        <a:xfrm>
          <a:off x="1356713" y="0"/>
          <a:ext cx="4325244" cy="43252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A2C69-9A5A-4186-8BC6-E3427F1D9225}">
      <dsp:nvSpPr>
        <dsp:cNvPr id="0" name=""/>
        <dsp:cNvSpPr/>
      </dsp:nvSpPr>
      <dsp:spPr>
        <a:xfrm>
          <a:off x="554803" y="432946"/>
          <a:ext cx="8740472" cy="30749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Membayangkan</a:t>
          </a:r>
          <a:r>
            <a:rPr lang="id-ID" sz="1800" kern="1200" dirty="0"/>
            <a:t> dunia/tempat/perasaan yang berhubungan dengan nilai LVEP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Contoh: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Membayangkan dunia yang penuh </a:t>
          </a:r>
          <a:r>
            <a:rPr lang="en-US" sz="1800" b="1" kern="1200" dirty="0" err="1"/>
            <a:t>kasih</a:t>
          </a:r>
          <a:r>
            <a:rPr lang="en-US" sz="1800" b="1" kern="1200" dirty="0"/>
            <a:t> </a:t>
          </a:r>
          <a:r>
            <a:rPr lang="en-US" sz="1800" b="1" kern="1200" dirty="0" err="1"/>
            <a:t>sayang</a:t>
          </a:r>
          <a:r>
            <a:rPr lang="en-US" sz="1800" b="1" kern="1200" dirty="0"/>
            <a:t>, </a:t>
          </a:r>
          <a:r>
            <a:rPr lang="en-US" sz="1800" b="1" kern="1200" dirty="0" err="1"/>
            <a:t>apa</a:t>
          </a:r>
          <a:r>
            <a:rPr lang="en-US" sz="1800" b="1" kern="1200" dirty="0"/>
            <a:t> yang </a:t>
          </a:r>
          <a:r>
            <a:rPr lang="en-US" sz="1800" b="1" kern="1200" dirty="0" err="1"/>
            <a:t>kamu</a:t>
          </a:r>
          <a:r>
            <a:rPr lang="en-US" sz="1800" b="1" kern="1200" dirty="0"/>
            <a:t> </a:t>
          </a:r>
          <a:r>
            <a:rPr lang="en-US" sz="1800" b="1" kern="1200" dirty="0" err="1"/>
            <a:t>rasakan</a:t>
          </a:r>
          <a:r>
            <a:rPr lang="en-US" sz="1800" b="1" kern="1200" dirty="0"/>
            <a:t>? </a:t>
          </a:r>
          <a:r>
            <a:rPr lang="en-US" sz="1800" b="1" kern="1200" dirty="0" err="1"/>
            <a:t>Bagaimana</a:t>
          </a:r>
          <a:r>
            <a:rPr lang="en-US" sz="1800" b="1" kern="1200" dirty="0"/>
            <a:t> </a:t>
          </a:r>
          <a:r>
            <a:rPr lang="en-US" sz="1800" b="1" kern="1200" dirty="0" err="1"/>
            <a:t>jika</a:t>
          </a:r>
          <a:r>
            <a:rPr lang="en-US" sz="1800" b="1" kern="1200" dirty="0"/>
            <a:t> dunia </a:t>
          </a:r>
          <a:r>
            <a:rPr lang="en-US" sz="1800" b="1" kern="1200" dirty="0" err="1"/>
            <a:t>ini</a:t>
          </a:r>
          <a:r>
            <a:rPr lang="en-US" sz="1800" b="1" kern="1200" dirty="0"/>
            <a:t> </a:t>
          </a:r>
          <a:r>
            <a:rPr lang="en-US" sz="1800" b="1" kern="1200" dirty="0" err="1"/>
            <a:t>terjadi</a:t>
          </a:r>
          <a:r>
            <a:rPr lang="en-US" sz="1800" b="1" kern="1200" dirty="0"/>
            <a:t> </a:t>
          </a:r>
          <a:r>
            <a:rPr lang="en-US" sz="1800" b="1" kern="1200" dirty="0" err="1"/>
            <a:t>peperangan</a:t>
          </a:r>
          <a:r>
            <a:rPr lang="en-US" sz="1800" b="1" kern="1200" dirty="0"/>
            <a:t>, </a:t>
          </a:r>
          <a:r>
            <a:rPr lang="en-US" sz="1800" b="1" kern="1200" dirty="0" err="1"/>
            <a:t>apa</a:t>
          </a:r>
          <a:r>
            <a:rPr lang="en-US" sz="1800" b="1" kern="1200" dirty="0"/>
            <a:t> yang </a:t>
          </a:r>
          <a:r>
            <a:rPr lang="en-US" sz="1800" b="1" kern="1200" dirty="0" err="1"/>
            <a:t>kamu</a:t>
          </a:r>
          <a:r>
            <a:rPr lang="en-US" sz="1800" b="1" kern="1200" dirty="0"/>
            <a:t> </a:t>
          </a:r>
          <a:r>
            <a:rPr lang="en-US" sz="1800" b="1" kern="1200" dirty="0" err="1"/>
            <a:t>rasakan</a:t>
          </a:r>
          <a:r>
            <a:rPr lang="en-US" sz="1800" b="1" kern="1200" dirty="0"/>
            <a:t>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Jadi, </a:t>
          </a:r>
          <a:r>
            <a:rPr lang="en-US" sz="1800" b="1" kern="1200" dirty="0" err="1"/>
            <a:t>kita</a:t>
          </a:r>
          <a:r>
            <a:rPr lang="en-US" sz="1800" b="1" kern="1200" dirty="0"/>
            <a:t> </a:t>
          </a:r>
          <a:r>
            <a:rPr lang="en-US" sz="1800" b="1" kern="1200" dirty="0" err="1"/>
            <a:t>harus</a:t>
          </a:r>
          <a:r>
            <a:rPr lang="en-US" sz="1800" b="1" kern="1200" dirty="0"/>
            <a:t> </a:t>
          </a:r>
          <a:r>
            <a:rPr lang="en-US" sz="1800" b="1" kern="1200" dirty="0" err="1"/>
            <a:t>hidup</a:t>
          </a:r>
          <a:r>
            <a:rPr lang="en-US" sz="1800" b="1" kern="1200" dirty="0"/>
            <a:t> </a:t>
          </a:r>
          <a:r>
            <a:rPr lang="en-US" sz="1800" b="1" kern="1200" dirty="0" err="1"/>
            <a:t>saling</a:t>
          </a:r>
          <a:r>
            <a:rPr lang="en-US" sz="1800" b="1" kern="1200" dirty="0"/>
            <a:t> </a:t>
          </a:r>
          <a:r>
            <a:rPr lang="en-US" sz="1800" b="1" kern="1200" dirty="0" err="1"/>
            <a:t>menyayangi</a:t>
          </a:r>
          <a:r>
            <a:rPr lang="en-US" sz="1800" b="1" kern="1200" dirty="0"/>
            <a:t> (</a:t>
          </a:r>
          <a:r>
            <a:rPr lang="en-US" sz="1800" b="1" kern="1200" dirty="0" err="1"/>
            <a:t>cinta</a:t>
          </a:r>
          <a:r>
            <a:rPr lang="en-US" sz="1800" b="1" kern="1200" dirty="0"/>
            <a:t>) di </a:t>
          </a:r>
          <a:r>
            <a:rPr lang="en-US" sz="1800" b="1" kern="1200" dirty="0" err="1"/>
            <a:t>manapun</a:t>
          </a:r>
          <a:r>
            <a:rPr lang="en-US" sz="1800" b="1" kern="1200" dirty="0"/>
            <a:t> </a:t>
          </a:r>
          <a:r>
            <a:rPr lang="en-US" sz="1800" b="1" kern="1200" dirty="0" err="1"/>
            <a:t>kita</a:t>
          </a:r>
          <a:r>
            <a:rPr lang="en-US" sz="1800" b="1" kern="1200" dirty="0"/>
            <a:t> </a:t>
          </a:r>
          <a:r>
            <a:rPr lang="en-US" sz="1800" b="1" kern="1200" dirty="0" err="1"/>
            <a:t>berada</a:t>
          </a:r>
          <a:r>
            <a:rPr lang="en-US" sz="1800" b="1" kern="1200" dirty="0"/>
            <a:t>, </a:t>
          </a:r>
          <a:r>
            <a:rPr lang="en-US" sz="1800" b="1" kern="1200" dirty="0" err="1"/>
            <a:t>kaitkan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kondisi</a:t>
          </a:r>
          <a:r>
            <a:rPr lang="en-US" sz="1800" b="1" kern="1200" dirty="0"/>
            <a:t> </a:t>
          </a:r>
          <a:r>
            <a:rPr lang="en-US" sz="1800" b="1" kern="1200" dirty="0" err="1"/>
            <a:t>nyata</a:t>
          </a:r>
          <a:r>
            <a:rPr lang="en-US" sz="1800" b="1" kern="1200" dirty="0"/>
            <a:t> di </a:t>
          </a:r>
          <a:r>
            <a:rPr lang="en-US" sz="1800" b="1" kern="1200" dirty="0" err="1"/>
            <a:t>lapangan</a:t>
          </a:r>
          <a:r>
            <a:rPr lang="en-US" sz="1800" b="1" kern="1200" dirty="0"/>
            <a:t> missal </a:t>
          </a:r>
          <a:r>
            <a:rPr lang="en-US" sz="1800" b="1" kern="1200" dirty="0" err="1"/>
            <a:t>perang</a:t>
          </a:r>
          <a:r>
            <a:rPr lang="en-US" sz="1800" b="1" kern="1200" dirty="0"/>
            <a:t> di </a:t>
          </a:r>
          <a:r>
            <a:rPr lang="en-US" sz="1800" b="1" kern="1200" dirty="0" err="1"/>
            <a:t>Palestina</a:t>
          </a: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Adakah</a:t>
          </a:r>
          <a:r>
            <a:rPr lang="en-US" sz="1800" b="1" kern="1200" dirty="0"/>
            <a:t> </a:t>
          </a:r>
          <a:r>
            <a:rPr lang="en-US" sz="1800" b="1" kern="1200" dirty="0" err="1"/>
            <a:t>nilai</a:t>
          </a:r>
          <a:r>
            <a:rPr lang="en-US" sz="1800" b="1" kern="1200" dirty="0"/>
            <a:t> </a:t>
          </a:r>
          <a:r>
            <a:rPr lang="en-US" sz="1800" b="1" kern="1200" dirty="0" err="1"/>
            <a:t>cinta</a:t>
          </a:r>
          <a:r>
            <a:rPr lang="en-US" sz="1800" b="1" kern="1200" dirty="0"/>
            <a:t> di </a:t>
          </a:r>
          <a:r>
            <a:rPr lang="en-US" sz="1800" b="1" kern="1200" dirty="0" err="1"/>
            <a:t>Palestina</a:t>
          </a:r>
          <a:r>
            <a:rPr lang="en-US" sz="1800" b="1" kern="1200" dirty="0"/>
            <a:t> </a:t>
          </a:r>
          <a:r>
            <a:rPr lang="en-US" sz="1800" b="1" kern="1200" dirty="0" err="1"/>
            <a:t>anak-anak</a:t>
          </a:r>
          <a:r>
            <a:rPr lang="en-US" sz="1800" b="1" kern="1200" dirty="0"/>
            <a:t>? </a:t>
          </a:r>
          <a:r>
            <a:rPr lang="en-US" sz="1800" b="1" kern="1200" dirty="0" err="1"/>
            <a:t>Apa</a:t>
          </a:r>
          <a:r>
            <a:rPr lang="en-US" sz="1800" b="1" kern="1200" dirty="0"/>
            <a:t> yang </a:t>
          </a:r>
          <a:r>
            <a:rPr lang="en-US" sz="1800" b="1" kern="1200" dirty="0" err="1"/>
            <a:t>kamu</a:t>
          </a:r>
          <a:r>
            <a:rPr lang="en-US" sz="1800" b="1" kern="1200" dirty="0"/>
            <a:t> </a:t>
          </a:r>
          <a:r>
            <a:rPr lang="en-US" sz="1800" b="1" kern="1200" dirty="0" err="1"/>
            <a:t>rasakan</a:t>
          </a:r>
          <a:r>
            <a:rPr lang="en-US" sz="1800" b="1" kern="1200" dirty="0"/>
            <a:t> </a:t>
          </a:r>
          <a:r>
            <a:rPr lang="en-US" sz="1800" b="1" kern="1200" dirty="0" err="1"/>
            <a:t>jika</a:t>
          </a:r>
          <a:r>
            <a:rPr lang="en-US" sz="1800" b="1" kern="1200" dirty="0"/>
            <a:t> </a:t>
          </a:r>
          <a:r>
            <a:rPr lang="en-US" sz="1800" b="1" kern="1200" dirty="0" err="1"/>
            <a:t>kamu</a:t>
          </a:r>
          <a:r>
            <a:rPr lang="en-US" sz="1800" b="1" kern="1200" dirty="0"/>
            <a:t> </a:t>
          </a:r>
          <a:r>
            <a:rPr lang="en-US" sz="1800" b="1" kern="1200" dirty="0" err="1"/>
            <a:t>mengalami</a:t>
          </a:r>
          <a:r>
            <a:rPr lang="en-US" sz="1800" b="1" kern="1200" dirty="0"/>
            <a:t> </a:t>
          </a:r>
          <a:r>
            <a:rPr lang="en-US" sz="1800" b="1" kern="1200" dirty="0" err="1"/>
            <a:t>peperangan</a:t>
          </a:r>
          <a:r>
            <a:rPr lang="en-US" sz="1800" b="1" kern="1200" dirty="0"/>
            <a:t> di sana?</a:t>
          </a:r>
          <a:endParaRPr lang="id-ID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704911" y="583054"/>
        <a:ext cx="8440256" cy="2774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4EFAE-4E1F-426A-ACAD-56B83E4D1765}">
      <dsp:nvSpPr>
        <dsp:cNvPr id="0" name=""/>
        <dsp:cNvSpPr/>
      </dsp:nvSpPr>
      <dsp:spPr>
        <a:xfrm>
          <a:off x="1888520" y="0"/>
          <a:ext cx="4247971" cy="424797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A2C69-9A5A-4186-8BC6-E3427F1D9225}">
      <dsp:nvSpPr>
        <dsp:cNvPr id="0" name=""/>
        <dsp:cNvSpPr/>
      </dsp:nvSpPr>
      <dsp:spPr>
        <a:xfrm>
          <a:off x="2219325" y="425211"/>
          <a:ext cx="6347541" cy="30200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Mendefinisikan</a:t>
          </a:r>
          <a:r>
            <a:rPr lang="id-ID" sz="2400" kern="1200" dirty="0"/>
            <a:t> suatu nilai LVEP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Misal: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Menurut</a:t>
          </a:r>
          <a:r>
            <a:rPr lang="en-US" sz="2400" b="1" kern="1200" dirty="0"/>
            <a:t> kalian, </a:t>
          </a:r>
          <a:r>
            <a:rPr lang="en-US" sz="2400" b="1" kern="1200" dirty="0" err="1"/>
            <a:t>apa</a:t>
          </a:r>
          <a:r>
            <a:rPr lang="en-US" sz="2400" b="1" kern="1200" dirty="0"/>
            <a:t> </a:t>
          </a:r>
          <a:r>
            <a:rPr lang="en-US" sz="2400" b="1" kern="1200" dirty="0" err="1"/>
            <a:t>itu</a:t>
          </a:r>
          <a:r>
            <a:rPr lang="en-US" sz="2400" b="1" kern="1200" dirty="0"/>
            <a:t> </a:t>
          </a:r>
          <a:r>
            <a:rPr lang="en-US" sz="2400" b="1" kern="1200" dirty="0" err="1"/>
            <a:t>cinta</a:t>
          </a:r>
          <a:r>
            <a:rPr lang="en-US" sz="2400" b="1" kern="1200" dirty="0"/>
            <a:t>?</a:t>
          </a:r>
          <a:endParaRPr lang="id-ID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Butir refleksi nilai </a:t>
          </a:r>
          <a:r>
            <a:rPr lang="en-US" sz="2400" b="1" kern="1200" dirty="0" err="1"/>
            <a:t>cinta</a:t>
          </a:r>
          <a:r>
            <a:rPr lang="id-ID" sz="2400" b="1" kern="1200" dirty="0"/>
            <a:t> yaitu </a:t>
          </a:r>
          <a:r>
            <a:rPr lang="en-US" sz="2400" b="1" kern="1200" dirty="0" err="1"/>
            <a:t>bermain</a:t>
          </a:r>
          <a:r>
            <a:rPr lang="en-US" sz="2400" b="1" kern="1200" dirty="0"/>
            <a:t> Bersama </a:t>
          </a:r>
          <a:r>
            <a:rPr lang="en-US" sz="2400" b="1" kern="1200" dirty="0" err="1"/>
            <a:t>semua</a:t>
          </a:r>
          <a:r>
            <a:rPr lang="en-US" sz="2400" b="1" kern="1200" dirty="0"/>
            <a:t> </a:t>
          </a:r>
          <a:r>
            <a:rPr lang="en-US" sz="2400" b="1" kern="1200" dirty="0" err="1"/>
            <a:t>teman</a:t>
          </a:r>
          <a:r>
            <a:rPr lang="en-US" sz="2400" b="1" kern="1200" dirty="0"/>
            <a:t>, </a:t>
          </a:r>
          <a:r>
            <a:rPr lang="en-US" sz="2400" b="1" kern="1200" dirty="0" err="1"/>
            <a:t>belajar</a:t>
          </a:r>
          <a:r>
            <a:rPr lang="en-US" sz="2400" b="1" kern="1200" dirty="0"/>
            <a:t> Bersama, </a:t>
          </a:r>
          <a:r>
            <a:rPr lang="en-US" sz="2400" b="1" kern="1200" dirty="0" err="1"/>
            <a:t>dll</a:t>
          </a:r>
          <a:endParaRPr lang="id-ID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66751" y="572637"/>
        <a:ext cx="6052689" cy="27251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4EFAE-4E1F-426A-ACAD-56B83E4D1765}">
      <dsp:nvSpPr>
        <dsp:cNvPr id="0" name=""/>
        <dsp:cNvSpPr/>
      </dsp:nvSpPr>
      <dsp:spPr>
        <a:xfrm>
          <a:off x="1888520" y="0"/>
          <a:ext cx="4247971" cy="424797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A2C69-9A5A-4186-8BC6-E3427F1D9225}">
      <dsp:nvSpPr>
        <dsp:cNvPr id="0" name=""/>
        <dsp:cNvSpPr/>
      </dsp:nvSpPr>
      <dsp:spPr>
        <a:xfrm>
          <a:off x="2219325" y="425211"/>
          <a:ext cx="6347541" cy="30200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/>
            <a:t>Melakukan</a:t>
          </a:r>
          <a:r>
            <a:rPr lang="en-US" sz="2200" b="1" kern="1200" dirty="0"/>
            <a:t> </a:t>
          </a:r>
          <a:r>
            <a:rPr lang="en-US" sz="2200" b="1" kern="1200" dirty="0" err="1"/>
            <a:t>kegiatan</a:t>
          </a:r>
          <a:r>
            <a:rPr lang="en-US" sz="2200" b="1" kern="1200" dirty="0"/>
            <a:t> yang </a:t>
          </a:r>
          <a:r>
            <a:rPr lang="en-US" sz="2200" b="1" kern="1200" dirty="0" err="1"/>
            <a:t>menyenangkan</a:t>
          </a:r>
          <a:r>
            <a:rPr lang="en-US" sz="2200" b="1" kern="1200" dirty="0"/>
            <a:t> </a:t>
          </a:r>
          <a:r>
            <a:rPr lang="en-US" sz="2200" b="1" kern="1200" dirty="0" err="1"/>
            <a:t>tentang</a:t>
          </a:r>
          <a:r>
            <a:rPr lang="en-US" sz="2200" b="1" kern="1200" dirty="0"/>
            <a:t> </a:t>
          </a:r>
          <a:r>
            <a:rPr lang="en-US" sz="2200" b="1" kern="1200" dirty="0" err="1"/>
            <a:t>nilai</a:t>
          </a:r>
          <a:r>
            <a:rPr lang="en-US" sz="2200" b="1" kern="1200" dirty="0"/>
            <a:t> </a:t>
          </a:r>
          <a:r>
            <a:rPr lang="en-US" sz="2200" b="1" kern="1200" dirty="0" err="1"/>
            <a:t>cinta</a:t>
          </a:r>
          <a:endParaRPr lang="id-ID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Misal:</a:t>
          </a: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Ayo </a:t>
          </a:r>
          <a:r>
            <a:rPr lang="en-US" sz="2200" b="1" kern="1200" dirty="0" err="1"/>
            <a:t>anak-anak</a:t>
          </a:r>
          <a:r>
            <a:rPr lang="en-US" sz="2200" b="1" kern="1200" dirty="0"/>
            <a:t> </a:t>
          </a:r>
          <a:r>
            <a:rPr lang="en-US" sz="2200" b="1" kern="1200" dirty="0" err="1"/>
            <a:t>kita</a:t>
          </a:r>
          <a:r>
            <a:rPr lang="en-US" sz="2200" b="1" kern="1200" dirty="0"/>
            <a:t> </a:t>
          </a:r>
          <a:r>
            <a:rPr lang="en-US" sz="2200" b="1" kern="1200" dirty="0" err="1"/>
            <a:t>buat</a:t>
          </a:r>
          <a:r>
            <a:rPr lang="en-US" sz="2200" b="1" kern="1200" dirty="0"/>
            <a:t> </a:t>
          </a:r>
          <a:r>
            <a:rPr lang="en-US" sz="2200" b="1" kern="1200" dirty="0" err="1"/>
            <a:t>pohon</a:t>
          </a:r>
          <a:r>
            <a:rPr lang="en-US" sz="2200" b="1" kern="1200" dirty="0"/>
            <a:t> </a:t>
          </a:r>
          <a:r>
            <a:rPr lang="en-US" sz="2200" b="1" kern="1200" dirty="0" err="1"/>
            <a:t>cinta</a:t>
          </a:r>
          <a:r>
            <a:rPr lang="en-US" sz="2200" b="1" kern="1200" dirty="0"/>
            <a:t>, </a:t>
          </a:r>
          <a:r>
            <a:rPr lang="en-US" sz="2200" b="1" kern="1200" dirty="0" err="1"/>
            <a:t>tuliskan</a:t>
          </a:r>
          <a:r>
            <a:rPr lang="en-US" sz="2200" b="1" kern="1200" dirty="0"/>
            <a:t> </a:t>
          </a:r>
          <a:r>
            <a:rPr lang="en-US" sz="2200" b="1" kern="1200" dirty="0" err="1"/>
            <a:t>bentuk</a:t>
          </a:r>
          <a:r>
            <a:rPr lang="en-US" sz="2200" b="1" kern="1200" dirty="0"/>
            <a:t> </a:t>
          </a:r>
          <a:r>
            <a:rPr lang="en-US" sz="2200" b="1" kern="1200" dirty="0" err="1"/>
            <a:t>perilaku</a:t>
          </a:r>
          <a:r>
            <a:rPr lang="en-US" sz="2200" b="1" kern="1200" dirty="0"/>
            <a:t> yang </a:t>
          </a:r>
          <a:r>
            <a:rPr lang="en-US" sz="2200" b="1" kern="1200" dirty="0" err="1"/>
            <a:t>menunjukkan</a:t>
          </a:r>
          <a:r>
            <a:rPr lang="en-US" sz="2200" b="1" kern="1200" dirty="0"/>
            <a:t> saying/</a:t>
          </a:r>
          <a:r>
            <a:rPr lang="en-US" sz="2200" b="1" kern="1200" dirty="0" err="1"/>
            <a:t>cinta</a:t>
          </a:r>
          <a:r>
            <a:rPr lang="en-US" sz="2200" b="1" kern="1200" dirty="0"/>
            <a:t> </a:t>
          </a:r>
          <a:r>
            <a:rPr lang="en-US" sz="2200" b="1" kern="1200" dirty="0" err="1"/>
            <a:t>kamu</a:t>
          </a:r>
          <a:r>
            <a:rPr lang="en-US" sz="2200" b="1" kern="1200" dirty="0"/>
            <a:t> </a:t>
          </a:r>
          <a:r>
            <a:rPr lang="en-US" sz="2200" b="1" kern="1200" dirty="0" err="1"/>
            <a:t>kepada</a:t>
          </a:r>
          <a:r>
            <a:rPr lang="en-US" sz="2200" b="1" kern="1200" dirty="0"/>
            <a:t> </a:t>
          </a:r>
          <a:r>
            <a:rPr lang="en-US" sz="2200" b="1" kern="1200" dirty="0" err="1"/>
            <a:t>teman</a:t>
          </a:r>
          <a:r>
            <a:rPr lang="en-US" sz="2200" b="1" kern="1200" dirty="0"/>
            <a:t>, guru, dan orang </a:t>
          </a:r>
          <a:r>
            <a:rPr lang="en-US" sz="2200" b="1" kern="1200" dirty="0" err="1"/>
            <a:t>tua</a:t>
          </a:r>
          <a:endParaRPr lang="id-ID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366751" y="572637"/>
        <a:ext cx="6052689" cy="2725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B4E726B-7C93-48ED-AC06-69D27003DFD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2A85A5F-5BC1-4DB9-B97A-FF0DCB0B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1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72F17-C580-4E3C-98AC-E42758FF1043}" type="datetimeFigureOut">
              <a:rPr lang="en-ID" smtClean="0"/>
              <a:t>17/01/2024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5855C-2A74-48F5-8150-4DED2A258D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380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1"/>
            <a:ext cx="37592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    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0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39D4-2326-4616-B9EA-BEAAF7BC4F1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E050-427C-40AF-A640-36FD894A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105401"/>
            <a:ext cx="109728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3" y="76200"/>
            <a:ext cx="11204027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"/>
            <a:ext cx="9424020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AF4A-7B6F-4719-AF2D-4B7009ABA612}" type="datetimeFigureOut">
              <a:rPr lang="id-ID" smtClean="0"/>
              <a:t>17/01/2024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7952B-5F28-48E3-A357-FB0357174339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putan6.com/tag/bull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Comic Sans MS" pitchFamily="66" charset="0"/>
                <a:cs typeface="Arial" pitchFamily="34" charset="0"/>
              </a:rPr>
              <a:t>PELATIHAN DI SD N NGEMPLAK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3160" y="1371600"/>
            <a:ext cx="9885680" cy="2492990"/>
          </a:xfrm>
          <a:solidFill>
            <a:schemeClr val="accent2"/>
          </a:solidFill>
          <a:ln>
            <a:noFill/>
          </a:ln>
        </p:spPr>
        <p:txBody>
          <a:bodyPr anchor="ctr"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id-ID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d-ID" sz="3500" b="1" i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500" b="1" i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STOP BULLYING MELALUI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6500" b="1" i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500" b="1" i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LIVING VALUES EDUCATION PROGRAM</a:t>
            </a:r>
            <a:br>
              <a:rPr lang="en-US" sz="65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en-US" sz="6500" dirty="0">
              <a:solidFill>
                <a:srgbClr val="FFFF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29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mic Sans MS" pitchFamily="66" charset="0"/>
              </a:rPr>
              <a:t>Oleh</a:t>
            </a:r>
            <a:endParaRPr lang="id-ID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r>
              <a:rPr lang="id-ID" sz="2400" dirty="0">
                <a:latin typeface="Comic Sans MS" pitchFamily="66" charset="0"/>
              </a:rPr>
              <a:t>An-Nisa Apriani, M.Pd.</a:t>
            </a:r>
            <a:endParaRPr lang="en-US" sz="2400" dirty="0">
              <a:latin typeface="Comic Sans MS" pitchFamily="66" charset="0"/>
            </a:endParaRPr>
          </a:p>
          <a:p>
            <a:pPr algn="ctr"/>
            <a:endParaRPr lang="en-US" sz="2400" dirty="0">
              <a:latin typeface="Comic Sans MS" pitchFamily="66" charset="0"/>
            </a:endParaRPr>
          </a:p>
          <a:p>
            <a:pPr algn="ctr"/>
            <a:r>
              <a:rPr lang="en-US" sz="2400" dirty="0" err="1">
                <a:latin typeface="Comic Sans MS" pitchFamily="66" charset="0"/>
              </a:rPr>
              <a:t>Fasilitator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Sekolah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Penggerak</a:t>
            </a:r>
            <a:r>
              <a:rPr lang="en-US" sz="2400" dirty="0">
                <a:latin typeface="Comic Sans MS" pitchFamily="66" charset="0"/>
              </a:rPr>
              <a:t> (FSP) Angkatan 3</a:t>
            </a:r>
            <a:endParaRPr lang="id-ID" sz="2400" dirty="0">
              <a:latin typeface="Comic Sans MS" pitchFamily="66" charset="0"/>
            </a:endParaRPr>
          </a:p>
          <a:p>
            <a:pPr algn="ctr"/>
            <a:r>
              <a:rPr lang="id-ID" sz="2400" b="1" dirty="0">
                <a:latin typeface="Comic Sans MS" pitchFamily="66" charset="0"/>
              </a:rPr>
              <a:t>Dosen </a:t>
            </a:r>
            <a:r>
              <a:rPr lang="en-US" sz="2400" b="1" dirty="0">
                <a:latin typeface="Comic Sans MS" pitchFamily="66" charset="0"/>
              </a:rPr>
              <a:t>PGSD </a:t>
            </a:r>
            <a:r>
              <a:rPr lang="id-ID" sz="2400" b="1" dirty="0">
                <a:latin typeface="Comic Sans MS" pitchFamily="66" charset="0"/>
              </a:rPr>
              <a:t>Universitas Alma Ata Yogyakarta</a:t>
            </a:r>
          </a:p>
          <a:p>
            <a:pPr algn="ctr"/>
            <a:endParaRPr lang="id-ID" sz="2400" dirty="0">
              <a:latin typeface="Comic Sans MS" pitchFamily="66" charset="0"/>
            </a:endParaRPr>
          </a:p>
          <a:p>
            <a:pPr algn="ctr"/>
            <a:r>
              <a:rPr lang="en-US" sz="2400" dirty="0">
                <a:latin typeface="Comic Sans MS" pitchFamily="66" charset="0"/>
              </a:rPr>
              <a:t>13 November 2023</a:t>
            </a:r>
          </a:p>
        </p:txBody>
      </p:sp>
      <p:pic>
        <p:nvPicPr>
          <p:cNvPr id="2" name="Picture 2" descr="Buku Saku-Stop Bullying - Unduh Buku | 1-28 Halaman | FlipHTML5">
            <a:extLst>
              <a:ext uri="{FF2B5EF4-FFF2-40B4-BE49-F238E27FC236}">
                <a16:creationId xmlns:a16="http://schemas.microsoft.com/office/drawing/2014/main" id="{A885976F-E99E-4060-9221-6B7C4A2F1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/>
          <a:stretch/>
        </p:blipFill>
        <p:spPr bwMode="auto">
          <a:xfrm>
            <a:off x="492760" y="4005516"/>
            <a:ext cx="2062480" cy="2354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ving Values Education - YouTube">
            <a:extLst>
              <a:ext uri="{FF2B5EF4-FFF2-40B4-BE49-F238E27FC236}">
                <a16:creationId xmlns:a16="http://schemas.microsoft.com/office/drawing/2014/main" id="{FFCA9068-CE5E-6C59-E314-C401E8F5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560" y="4005516"/>
            <a:ext cx="2346021" cy="2354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74C2-7494-0DF3-8689-C3AB39D5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3" y="-838708"/>
            <a:ext cx="7344862" cy="419608"/>
          </a:xfrm>
        </p:spPr>
        <p:txBody>
          <a:bodyPr>
            <a:normAutofit fontScale="90000"/>
          </a:bodyPr>
          <a:lstStyle/>
          <a:p>
            <a:endParaRPr lang="en-ID" dirty="0"/>
          </a:p>
        </p:txBody>
      </p:sp>
      <p:pic>
        <p:nvPicPr>
          <p:cNvPr id="1026" name="Picture 2" descr="Stop Perundungan atau Bullying - Direktorat Sekolah Dasar">
            <a:extLst>
              <a:ext uri="{FF2B5EF4-FFF2-40B4-BE49-F238E27FC236}">
                <a16:creationId xmlns:a16="http://schemas.microsoft.com/office/drawing/2014/main" id="{87250617-154F-0DA6-E166-ABA8F1B3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62000"/>
            <a:ext cx="5105083" cy="51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top Perundungan atau Bullying - Direktorat Sekolah Dasar">
            <a:extLst>
              <a:ext uri="{FF2B5EF4-FFF2-40B4-BE49-F238E27FC236}">
                <a16:creationId xmlns:a16="http://schemas.microsoft.com/office/drawing/2014/main" id="{5F4DC567-ACFD-F0F7-EE14-C6C98834658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030" name="Picture 6" descr="Stop Perundungan atau Bullying - Direktorat Sekolah Dasar">
            <a:extLst>
              <a:ext uri="{FF2B5EF4-FFF2-40B4-BE49-F238E27FC236}">
                <a16:creationId xmlns:a16="http://schemas.microsoft.com/office/drawing/2014/main" id="{D32CA119-42DC-3CF9-6762-C7126B1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19" y="11811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3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CB40-06C2-2199-2D24-2865473B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BD8F-816C-F1E4-2907-279B03AD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1048D3-88F5-E5E7-CEDF-0370405F737F}"/>
              </a:ext>
            </a:extLst>
          </p:cNvPr>
          <p:cNvSpPr/>
          <p:nvPr/>
        </p:nvSpPr>
        <p:spPr>
          <a:xfrm>
            <a:off x="782320" y="307341"/>
            <a:ext cx="4003040" cy="258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Century" panose="02040604050505020304" pitchFamily="18" charset="0"/>
              </a:rPr>
              <a:t>Program anti bullying di </a:t>
            </a:r>
            <a:r>
              <a:rPr lang="en-ID" dirty="0" err="1">
                <a:latin typeface="Century" panose="02040604050505020304" pitchFamily="18" charset="0"/>
              </a:rPr>
              <a:t>satuan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pendidikan</a:t>
            </a:r>
            <a:r>
              <a:rPr lang="en-ID" dirty="0">
                <a:latin typeface="Century" panose="02040604050505020304" pitchFamily="18" charset="0"/>
              </a:rPr>
              <a:t> yang </a:t>
            </a:r>
            <a:r>
              <a:rPr lang="en-ID" dirty="0" err="1">
                <a:latin typeface="Century" panose="02040604050505020304" pitchFamily="18" charset="0"/>
              </a:rPr>
              <a:t>melibatkan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siswa</a:t>
            </a:r>
            <a:r>
              <a:rPr lang="en-ID" dirty="0">
                <a:latin typeface="Century" panose="02040604050505020304" pitchFamily="18" charset="0"/>
              </a:rPr>
              <a:t>, guru, orang </a:t>
            </a:r>
            <a:r>
              <a:rPr lang="en-ID" dirty="0" err="1">
                <a:latin typeface="Century" panose="02040604050505020304" pitchFamily="18" charset="0"/>
              </a:rPr>
              <a:t>tua</a:t>
            </a:r>
            <a:r>
              <a:rPr lang="en-ID" dirty="0">
                <a:latin typeface="Century" panose="02040604050505020304" pitchFamily="18" charset="0"/>
              </a:rPr>
              <a:t>, alumni, dan </a:t>
            </a:r>
            <a:r>
              <a:rPr lang="en-ID" dirty="0" err="1">
                <a:latin typeface="Century" panose="02040604050505020304" pitchFamily="18" charset="0"/>
              </a:rPr>
              <a:t>masyarakat</a:t>
            </a:r>
            <a:r>
              <a:rPr lang="en-ID" dirty="0">
                <a:latin typeface="Century" panose="02040604050505020304" pitchFamily="18" charset="0"/>
              </a:rPr>
              <a:t>/</a:t>
            </a:r>
            <a:r>
              <a:rPr lang="en-ID" dirty="0" err="1">
                <a:latin typeface="Century" panose="02040604050505020304" pitchFamily="18" charset="0"/>
              </a:rPr>
              <a:t>lingkungan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sekitar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satuan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pendidikan</a:t>
            </a:r>
            <a:endParaRPr lang="en-ID" dirty="0">
              <a:latin typeface="Century" panose="02040604050505020304" pitchFamily="18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6408DC0C-FA69-1D92-59FD-9F454A849DDA}"/>
              </a:ext>
            </a:extLst>
          </p:cNvPr>
          <p:cNvSpPr/>
          <p:nvPr/>
        </p:nvSpPr>
        <p:spPr>
          <a:xfrm>
            <a:off x="6685280" y="416560"/>
            <a:ext cx="3820160" cy="2143760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>Upaya </a:t>
            </a:r>
            <a:r>
              <a:rPr lang="en-US" dirty="0" err="1">
                <a:latin typeface="Century" panose="02040604050505020304" pitchFamily="18" charset="0"/>
              </a:rPr>
              <a:t>pencegahan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dari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Satuan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pendidikan</a:t>
            </a:r>
            <a:endParaRPr lang="en-ID" dirty="0">
              <a:latin typeface="Century" panose="020406040505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733133-29BF-93DF-F23D-459C9143D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5" t="36296" r="38249" b="24223"/>
          <a:stretch/>
        </p:blipFill>
        <p:spPr>
          <a:xfrm>
            <a:off x="6685280" y="2836068"/>
            <a:ext cx="4246880" cy="329009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A31F67C-4330-9946-E7B3-63BBEE1C1A94}"/>
              </a:ext>
            </a:extLst>
          </p:cNvPr>
          <p:cNvSpPr/>
          <p:nvPr/>
        </p:nvSpPr>
        <p:spPr>
          <a:xfrm>
            <a:off x="934720" y="3847942"/>
            <a:ext cx="5425440" cy="20624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Century" panose="02040604050505020304" pitchFamily="18" charset="0"/>
              </a:rPr>
              <a:t>Peran guru sangat </a:t>
            </a:r>
            <a:r>
              <a:rPr lang="en-ID" dirty="0" err="1">
                <a:latin typeface="Century" panose="02040604050505020304" pitchFamily="18" charset="0"/>
              </a:rPr>
              <a:t>diperlukan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untuk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memberikan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intervensi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kepada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semua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peserta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didik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untuk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mengatasi</a:t>
            </a:r>
            <a:r>
              <a:rPr lang="en-ID" dirty="0">
                <a:latin typeface="Century" panose="02040604050505020304" pitchFamily="18" charset="0"/>
              </a:rPr>
              <a:t> </a:t>
            </a:r>
            <a:r>
              <a:rPr lang="en-ID" dirty="0" err="1">
                <a:latin typeface="Century" panose="02040604050505020304" pitchFamily="18" charset="0"/>
              </a:rPr>
              <a:t>perilaku</a:t>
            </a:r>
            <a:r>
              <a:rPr lang="en-ID" dirty="0">
                <a:latin typeface="Century" panose="02040604050505020304" pitchFamily="18" charset="0"/>
              </a:rPr>
              <a:t> bullying </a:t>
            </a:r>
          </a:p>
        </p:txBody>
      </p:sp>
    </p:spTree>
    <p:extLst>
      <p:ext uri="{BB962C8B-B14F-4D97-AF65-F5344CB8AC3E}">
        <p14:creationId xmlns:p14="http://schemas.microsoft.com/office/powerpoint/2010/main" val="392743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916478" y="1250859"/>
            <a:ext cx="10359044" cy="87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Mengutip pernyataan Ki Hajar Dewantara:</a:t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388" y="2441125"/>
            <a:ext cx="3655975" cy="417893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/>
        </p:nvSpPr>
        <p:spPr>
          <a:xfrm>
            <a:off x="470125" y="3332150"/>
            <a:ext cx="43410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“Memberi ilmu demi </a:t>
            </a:r>
            <a:r>
              <a:rPr lang="en-US" sz="17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ndara"/>
                <a:ea typeface="Candara"/>
                <a:cs typeface="Candara"/>
                <a:sym typeface="Candara"/>
              </a:rPr>
              <a:t>kecakapan hidup anak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dalam usaha </a:t>
            </a:r>
            <a:r>
              <a:rPr lang="en-US" sz="17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ndara"/>
                <a:ea typeface="Candara"/>
                <a:cs typeface="Candara"/>
                <a:sym typeface="Candara"/>
              </a:rPr>
              <a:t>mempersiapkannya 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untuk segala kepentingan hidup manusia, baik dalam </a:t>
            </a:r>
            <a:r>
              <a:rPr lang="en-US" sz="17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ndara"/>
                <a:ea typeface="Candara"/>
                <a:cs typeface="Candara"/>
                <a:sym typeface="Candara"/>
              </a:rPr>
              <a:t>hidup bermasyarakat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maupun hidup </a:t>
            </a:r>
            <a:r>
              <a:rPr lang="en-US" sz="17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ndara"/>
                <a:ea typeface="Candara"/>
                <a:cs typeface="Candara"/>
                <a:sym typeface="Candara"/>
              </a:rPr>
              <a:t>berbudaya 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dalam arti seluas-luasnya.”</a:t>
            </a:r>
            <a:endParaRPr sz="20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7365625" y="2441125"/>
            <a:ext cx="43410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“Maksud pendidikan itu adalah menuntun segala </a:t>
            </a:r>
            <a:r>
              <a:rPr lang="en-US" sz="17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ndara"/>
                <a:ea typeface="Candara"/>
                <a:cs typeface="Candara"/>
                <a:sym typeface="Candara"/>
              </a:rPr>
              <a:t>kekuatan kodrat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yang ada pada anak-anak, agar mereka dapat mencapai </a:t>
            </a:r>
            <a:r>
              <a:rPr lang="en-US" sz="17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ndara"/>
                <a:ea typeface="Candara"/>
                <a:cs typeface="Candara"/>
                <a:sym typeface="Candara"/>
              </a:rPr>
              <a:t>keselamatan dan kebahagiaan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yang setinggi-tingginya baik sebagai manusia, maupun anggota masyarakat.” </a:t>
            </a:r>
            <a:endParaRPr sz="14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0F6C34-BCD1-4D2D-940D-8A72D1BFF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6200"/>
            <a:ext cx="10558051" cy="58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B6C6-F1E8-9E18-7378-C5951263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81EB4-A807-951A-6163-A2C66E7D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Toleransi</a:t>
            </a:r>
            <a:endParaRPr lang="en-US" b="1" dirty="0"/>
          </a:p>
          <a:p>
            <a:r>
              <a:rPr lang="en-US" dirty="0" err="1"/>
              <a:t>Lirik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: </a:t>
            </a:r>
            <a:r>
              <a:rPr lang="en-US" dirty="0" err="1"/>
              <a:t>Balonku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lima</a:t>
            </a:r>
          </a:p>
          <a:p>
            <a:r>
              <a:rPr lang="en-US" dirty="0"/>
              <a:t>Kita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beda</a:t>
            </a:r>
            <a:endParaRPr lang="en-US" dirty="0"/>
          </a:p>
          <a:p>
            <a:r>
              <a:rPr lang="en-US" dirty="0"/>
              <a:t>Banyak </a:t>
            </a:r>
            <a:r>
              <a:rPr lang="en-US" dirty="0" err="1"/>
              <a:t>suku</a:t>
            </a:r>
            <a:r>
              <a:rPr lang="en-US" dirty="0"/>
              <a:t> agama</a:t>
            </a:r>
          </a:p>
          <a:p>
            <a:r>
              <a:rPr lang="en-US" dirty="0"/>
              <a:t>Banyak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  <a:p>
            <a:r>
              <a:rPr lang="en-US" dirty="0"/>
              <a:t>Dari </a:t>
            </a:r>
            <a:r>
              <a:rPr lang="en-US" dirty="0" err="1"/>
              <a:t>penjuru</a:t>
            </a:r>
            <a:r>
              <a:rPr lang="en-US" dirty="0"/>
              <a:t> dunia</a:t>
            </a:r>
          </a:p>
          <a:p>
            <a:r>
              <a:rPr lang="en-US" dirty="0"/>
              <a:t>Ayo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tumbuhkan</a:t>
            </a:r>
            <a:r>
              <a:rPr lang="en-US" dirty="0"/>
              <a:t>…</a:t>
            </a:r>
            <a:r>
              <a:rPr lang="en-US" dirty="0" err="1"/>
              <a:t>yess</a:t>
            </a:r>
            <a:endParaRPr lang="en-US" dirty="0"/>
          </a:p>
          <a:p>
            <a:r>
              <a:rPr lang="en-US" dirty="0"/>
              <a:t>Cinta dan </a:t>
            </a:r>
            <a:r>
              <a:rPr lang="en-US" dirty="0" err="1"/>
              <a:t>kedamaian</a:t>
            </a:r>
            <a:endParaRPr lang="en-US" dirty="0"/>
          </a:p>
          <a:p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perbedaan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</a:t>
            </a:r>
            <a:endParaRPr lang="en-ID" dirty="0"/>
          </a:p>
        </p:txBody>
      </p:sp>
      <p:pic>
        <p:nvPicPr>
          <p:cNvPr id="4" name="Picture 4" descr="Living Values Education - YouTube">
            <a:extLst>
              <a:ext uri="{FF2B5EF4-FFF2-40B4-BE49-F238E27FC236}">
                <a16:creationId xmlns:a16="http://schemas.microsoft.com/office/drawing/2014/main" id="{0C9E686C-1A7F-79A3-1FC2-4CEDEA84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73" y="2133600"/>
            <a:ext cx="2875280" cy="2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0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94794" y="990601"/>
            <a:ext cx="8744607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Program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menyediakan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aktivitas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nilai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bagi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anak-anak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menggali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serta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mengembangkan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12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nilai-nilai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universal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sehingga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nilai-nilai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pembiasaan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kehidupan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pribadi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luas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serta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menjadikan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nilai-nilai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bagian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hidup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mereka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" name="Pentagon 1"/>
          <p:cNvSpPr/>
          <p:nvPr/>
        </p:nvSpPr>
        <p:spPr>
          <a:xfrm>
            <a:off x="1518746" y="609600"/>
            <a:ext cx="2391713" cy="461665"/>
          </a:xfrm>
          <a:prstGeom prst="homePlat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Comic Sans MS" pitchFamily="66" charset="0"/>
              </a:rPr>
              <a:t>Apa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itu</a:t>
            </a:r>
            <a:r>
              <a:rPr lang="en-US" sz="2400" dirty="0">
                <a:latin typeface="Comic Sans MS" pitchFamily="66" charset="0"/>
              </a:rPr>
              <a:t> LVEP?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57716" y="3048001"/>
            <a:ext cx="19672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(Diane Tillman, 2004)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3201888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Nilai-nilai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Universal: </a:t>
            </a:r>
          </a:p>
          <a:p>
            <a:pPr>
              <a:lnSpc>
                <a:spcPct val="150000"/>
              </a:lnSpc>
            </a:pPr>
            <a:endParaRPr lang="en-US" sz="1100" dirty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kerjasama</a:t>
            </a:r>
            <a:r>
              <a:rPr lang="en-US" dirty="0">
                <a:latin typeface="Comic Sans MS" pitchFamily="66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kebebasan</a:t>
            </a:r>
            <a:r>
              <a:rPr lang="en-US" dirty="0">
                <a:latin typeface="Comic Sans MS" pitchFamily="66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kebahagiaan</a:t>
            </a:r>
            <a:r>
              <a:rPr lang="en-US" dirty="0">
                <a:latin typeface="Comic Sans MS" pitchFamily="66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kejujuran</a:t>
            </a:r>
            <a:r>
              <a:rPr lang="en-US" dirty="0">
                <a:latin typeface="Comic Sans MS" pitchFamily="66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kerendahan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hati</a:t>
            </a:r>
            <a:r>
              <a:rPr lang="en-US" dirty="0">
                <a:latin typeface="Comic Sans MS" pitchFamily="66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cinta</a:t>
            </a:r>
            <a:r>
              <a:rPr lang="en-US" dirty="0">
                <a:latin typeface="Comic Sans MS" pitchFamily="66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81000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 err="1">
                <a:latin typeface="Comic Sans MS" pitchFamily="66" charset="0"/>
              </a:rPr>
              <a:t>kedamaian</a:t>
            </a:r>
            <a:r>
              <a:rPr lang="en-US" dirty="0">
                <a:latin typeface="Comic Sans MS" pitchFamily="66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 err="1">
                <a:latin typeface="Comic Sans MS" pitchFamily="66" charset="0"/>
              </a:rPr>
              <a:t>penghargaan</a:t>
            </a:r>
            <a:r>
              <a:rPr lang="en-US" dirty="0">
                <a:latin typeface="Comic Sans MS" pitchFamily="66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 err="1">
                <a:latin typeface="Comic Sans MS" pitchFamily="66" charset="0"/>
              </a:rPr>
              <a:t>tanggung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jawab</a:t>
            </a:r>
            <a:r>
              <a:rPr lang="en-US" dirty="0">
                <a:latin typeface="Comic Sans MS" pitchFamily="66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kesederhanaan</a:t>
            </a:r>
            <a:r>
              <a:rPr lang="en-US" dirty="0">
                <a:latin typeface="Comic Sans MS" pitchFamily="66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toleransi,</a:t>
            </a:r>
            <a:r>
              <a:rPr lang="en-US" sz="1400" dirty="0" err="1">
                <a:latin typeface="Comic Sans MS" pitchFamily="66" charset="0"/>
              </a:rPr>
              <a:t>dan</a:t>
            </a:r>
            <a:r>
              <a:rPr lang="en-US" sz="1400" dirty="0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persatuan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 descr="Living Values Education - YouTube">
            <a:extLst>
              <a:ext uri="{FF2B5EF4-FFF2-40B4-BE49-F238E27FC236}">
                <a16:creationId xmlns:a16="http://schemas.microsoft.com/office/drawing/2014/main" id="{1236D4F5-720A-4D40-5048-D7DC26A7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41" y="3472221"/>
            <a:ext cx="2585323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4DF7-B69C-4C76-9BFC-404708C3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43" y="746975"/>
            <a:ext cx="8770571" cy="1481071"/>
          </a:xfrm>
        </p:spPr>
        <p:txBody>
          <a:bodyPr>
            <a:normAutofit/>
          </a:bodyPr>
          <a:lstStyle/>
          <a:p>
            <a:pPr algn="ctr"/>
            <a:r>
              <a:rPr lang="id-ID" b="1" dirty="0"/>
              <a:t>TUJUAN </a:t>
            </a:r>
            <a:br>
              <a:rPr lang="id-ID" b="1" dirty="0"/>
            </a:br>
            <a:r>
              <a:rPr lang="id-ID" b="1" i="1" dirty="0"/>
              <a:t>LIVING VALUES EDUCATION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Living Values Education - YouTube">
            <a:extLst>
              <a:ext uri="{FF2B5EF4-FFF2-40B4-BE49-F238E27FC236}">
                <a16:creationId xmlns:a16="http://schemas.microsoft.com/office/drawing/2014/main" id="{4D2BCF73-8D5B-0650-1F2E-76E647D0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" y="3651035"/>
            <a:ext cx="2438615" cy="24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E4EE-315A-478C-AB12-82F4A6EF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916" y="4429890"/>
            <a:ext cx="8098972" cy="1541469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/>
              <a:t>Urgensi</a:t>
            </a:r>
            <a:r>
              <a:rPr lang="en-US" b="1" dirty="0"/>
              <a:t> LVEP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mengatasi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r>
              <a:rPr lang="en-US" b="1" dirty="0"/>
              <a:t> Bullying</a:t>
            </a:r>
            <a:r>
              <a:rPr lang="en-US" sz="3975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id-ID" b="1" dirty="0">
              <a:solidFill>
                <a:srgbClr val="0070C0"/>
              </a:solidFill>
              <a:latin typeface="Times New Roman" pitchFamily="18" charset="0"/>
              <a:ea typeface="Adobe Ming Std L" pitchFamily="18" charset="-128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E2EE18-6BEF-4D2A-9230-FDC42A15C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731"/>
            <a:ext cx="4702628" cy="2995625"/>
          </a:xfrm>
        </p:spPr>
      </p:pic>
      <p:sp>
        <p:nvSpPr>
          <p:cNvPr id="3" name="TextBox 2"/>
          <p:cNvSpPr txBox="1"/>
          <p:nvPr/>
        </p:nvSpPr>
        <p:spPr>
          <a:xfrm>
            <a:off x="1821396" y="450743"/>
            <a:ext cx="9668488" cy="843945"/>
          </a:xfrm>
          <a:prstGeom prst="wedgeEllipseCallout">
            <a:avLst>
              <a:gd name="adj1" fmla="val -18544"/>
              <a:gd name="adj2" fmla="val 66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  <a:t>Living Values Education Program (LVEP)</a:t>
            </a:r>
            <a:r>
              <a:rPr lang="id-ID" sz="3300" dirty="0">
                <a:solidFill>
                  <a:schemeClr val="bg1"/>
                </a:solidFill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  <a:t>?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6" name="Picture 2" descr="Living Values Education - EU - English - Photos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7" y="1295731"/>
            <a:ext cx="1767659" cy="19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4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86721" y="3962401"/>
            <a:ext cx="5867400" cy="19409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Strategi</a:t>
            </a:r>
            <a:r>
              <a:rPr lang="en-US" dirty="0">
                <a:latin typeface="Comic Sans MS" pitchFamily="66" charset="0"/>
              </a:rPr>
              <a:t> LVEP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membantu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mengetahui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memahami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tetapi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mampu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merasakan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mengaplikasikan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nilai-nilai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tersebut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kehidupan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pribadi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masyarakat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luas</a:t>
            </a:r>
            <a:r>
              <a:rPr lang="en-US" dirty="0">
                <a:latin typeface="Comic Sans MS" pitchFamily="66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3873" y="227930"/>
            <a:ext cx="217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Mengapa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 LVEP?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6858" y="762000"/>
            <a:ext cx="8358285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LVEP </a:t>
            </a:r>
            <a:r>
              <a:rPr lang="en-US" dirty="0" err="1">
                <a:latin typeface="Comic Sans MS" pitchFamily="66" charset="0"/>
              </a:rPr>
              <a:t>merupakan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program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perbaikan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kualitas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pendidikan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nilai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pendidikan</a:t>
            </a:r>
            <a:r>
              <a:rPr lang="en-US" dirty="0">
                <a:latin typeface="Comic Sans MS" pitchFamily="66" charset="0"/>
              </a:rPr>
              <a:t> Indonesia,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panduan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mendidik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anak-anak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upaya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pembentukan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generasi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muda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yang </a:t>
            </a:r>
            <a:r>
              <a:rPr lang="en-US" dirty="0" err="1">
                <a:latin typeface="Comic Sans MS" pitchFamily="66" charset="0"/>
              </a:rPr>
              <a:t>berkarakter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unggul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berbudi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pekerti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luhur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cerdas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kreatif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terampil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berakhlaq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mulia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1479" y="2664162"/>
            <a:ext cx="296908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</a:t>
            </a:r>
            <a:r>
              <a:rPr lang="en-US" sz="1400" dirty="0" err="1">
                <a:latin typeface="Comic Sans MS" pitchFamily="66" charset="0"/>
              </a:rPr>
              <a:t>Dhiah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>
                <a:latin typeface="Comic Sans MS" pitchFamily="66" charset="0"/>
              </a:rPr>
              <a:t>Intan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>
                <a:latin typeface="Comic Sans MS" pitchFamily="66" charset="0"/>
              </a:rPr>
              <a:t>Permataputri</a:t>
            </a:r>
            <a:r>
              <a:rPr lang="en-US" sz="1400" dirty="0">
                <a:latin typeface="Comic Sans MS" pitchFamily="66" charset="0"/>
              </a:rPr>
              <a:t>, 2016)</a:t>
            </a:r>
          </a:p>
        </p:txBody>
      </p:sp>
      <p:pic>
        <p:nvPicPr>
          <p:cNvPr id="7170" name="Picture 2" descr="Living Values Education - YouTube">
            <a:extLst>
              <a:ext uri="{FF2B5EF4-FFF2-40B4-BE49-F238E27FC236}">
                <a16:creationId xmlns:a16="http://schemas.microsoft.com/office/drawing/2014/main" id="{71C43797-74DB-44C4-EAF1-65D6CAC9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2819798"/>
            <a:ext cx="3083560" cy="30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00" cy="40190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Keunggulan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Comic Sans MS" pitchFamily="66" charset="0"/>
              </a:rPr>
              <a:t>LVEP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lainnya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Comic Sans MS" pitchFamily="66" charset="0"/>
              </a:rPr>
              <a:t>Menurut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mic Sans MS" pitchFamily="66" charset="0"/>
              </a:rPr>
              <a:t>hasil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mic Sans MS" pitchFamily="66" charset="0"/>
              </a:rPr>
              <a:t>penelitian</a:t>
            </a:r>
            <a:endParaRPr lang="en-US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L</a:t>
            </a:r>
            <a:r>
              <a:rPr lang="en-ID" dirty="0"/>
              <a:t>VEP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kenakalan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bullying, </a:t>
            </a:r>
            <a:r>
              <a:rPr lang="en-ID" dirty="0" err="1"/>
              <a:t>mencuri</a:t>
            </a:r>
            <a:r>
              <a:rPr lang="en-ID" dirty="0"/>
              <a:t>, </a:t>
            </a:r>
            <a:r>
              <a:rPr lang="en-ID" dirty="0" err="1"/>
              <a:t>bahasa</a:t>
            </a:r>
            <a:r>
              <a:rPr lang="en-ID" dirty="0"/>
              <a:t> yang </a:t>
            </a:r>
            <a:r>
              <a:rPr lang="en-ID" dirty="0" err="1"/>
              <a:t>kasar</a:t>
            </a:r>
            <a:r>
              <a:rPr lang="en-ID" dirty="0"/>
              <a:t>, </a:t>
            </a:r>
            <a:r>
              <a:rPr lang="en-ID" dirty="0" err="1"/>
              <a:t>kefanatikan</a:t>
            </a:r>
            <a:r>
              <a:rPr lang="en-ID" dirty="0"/>
              <a:t>, </a:t>
            </a:r>
            <a:r>
              <a:rPr lang="en-ID" dirty="0" err="1"/>
              <a:t>pelecehan</a:t>
            </a:r>
            <a:r>
              <a:rPr lang="en-ID" dirty="0"/>
              <a:t>, 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mementingkan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kriminalitas</a:t>
            </a:r>
            <a:r>
              <a:rPr lang="en-ID" dirty="0"/>
              <a:t>. </a:t>
            </a:r>
          </a:p>
          <a:p>
            <a:pPr algn="just">
              <a:lnSpc>
                <a:spcPct val="150000"/>
              </a:lnSpc>
            </a:pPr>
            <a:endParaRPr lang="en-ID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ID" dirty="0"/>
              <a:t>LVEP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program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destruktif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kebangsaan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sentimen</a:t>
            </a:r>
            <a:r>
              <a:rPr lang="en-ID" dirty="0"/>
              <a:t> </a:t>
            </a:r>
            <a:r>
              <a:rPr lang="en-ID" dirty="0" err="1"/>
              <a:t>etnis</a:t>
            </a:r>
            <a:r>
              <a:rPr lang="en-ID" dirty="0"/>
              <a:t>, </a:t>
            </a:r>
            <a:r>
              <a:rPr lang="en-ID" dirty="0" err="1"/>
              <a:t>perselisihan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suku</a:t>
            </a:r>
            <a:r>
              <a:rPr lang="en-ID" dirty="0"/>
              <a:t>, </a:t>
            </a:r>
            <a:r>
              <a:rPr lang="en-ID" dirty="0" err="1"/>
              <a:t>tawuran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pelajar</a:t>
            </a:r>
            <a:r>
              <a:rPr lang="en-ID" dirty="0"/>
              <a:t>, dan bullying di 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645" y="4503207"/>
            <a:ext cx="7543800" cy="877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Proses </a:t>
            </a:r>
            <a:r>
              <a:rPr lang="en-US" dirty="0" err="1">
                <a:latin typeface="Comic Sans MS" pitchFamily="66" charset="0"/>
              </a:rPr>
              <a:t>menanamkan</a:t>
            </a:r>
            <a:r>
              <a:rPr lang="en-US" dirty="0">
                <a:latin typeface="Comic Sans MS" pitchFamily="66" charset="0"/>
              </a:rPr>
              <a:t> dan </a:t>
            </a:r>
            <a:r>
              <a:rPr lang="en-US" dirty="0" err="1">
                <a:latin typeface="Comic Sans MS" pitchFamily="66" charset="0"/>
              </a:rPr>
              <a:t>membangun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nilai-nilai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positif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kebaikan</a:t>
            </a:r>
            <a:r>
              <a:rPr lang="en-US" dirty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melalui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>
                <a:latin typeface="Comic Sans MS" pitchFamily="66" charset="0"/>
              </a:rPr>
              <a:t>LVEP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latin typeface="Comic Sans MS" pitchFamily="66" charset="0"/>
                <a:sym typeface="Wingdings" pitchFamily="2" charset="2"/>
              </a:rPr>
              <a:t>dapat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latin typeface="Comic Sans MS" pitchFamily="66" charset="0"/>
                <a:sym typeface="Wingdings" pitchFamily="2" charset="2"/>
              </a:rPr>
              <a:t>mengembangkan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keterampilan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anak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1859" y="5799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rgbClr val="0070C0"/>
                </a:solidFill>
                <a:latin typeface="Comic Sans MS" pitchFamily="66" charset="0"/>
              </a:rPr>
              <a:t>keterampilan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mic Sans MS" pitchFamily="66" charset="0"/>
              </a:rPr>
              <a:t>komunikasi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mic Sans MS" pitchFamily="66" charset="0"/>
              </a:rPr>
              <a:t>berpikir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mic Sans MS" pitchFamily="66" charset="0"/>
              </a:rPr>
              <a:t>kritis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mic Sans MS" pitchFamily="66" charset="0"/>
              </a:rPr>
              <a:t>pribadi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mic Sans MS" pitchFamily="66" charset="0"/>
              </a:rPr>
              <a:t>sosial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mic Sans MS" pitchFamily="66" charset="0"/>
              </a:rPr>
              <a:t>dan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mic Sans MS" pitchFamily="66" charset="0"/>
              </a:rPr>
              <a:t>emosional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5881634" y="4629738"/>
            <a:ext cx="428732" cy="1708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0960" y="3827880"/>
            <a:ext cx="66446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latin typeface="Comic Sans MS" pitchFamily="66" charset="0"/>
              </a:rPr>
              <a:t>(An-Nisa Apriani, Indah Perdana Sari &amp; Intan Kurniasari Suwandi, 2019)</a:t>
            </a:r>
            <a:endParaRPr lang="en-US" sz="1050" dirty="0"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99E730-8122-37EA-19EF-5DCE87725C6F}"/>
              </a:ext>
            </a:extLst>
          </p:cNvPr>
          <p:cNvSpPr/>
          <p:nvPr/>
        </p:nvSpPr>
        <p:spPr>
          <a:xfrm>
            <a:off x="7467600" y="-139454"/>
            <a:ext cx="4724400" cy="37998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LVEP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diintegrasikan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pembelajaran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tematik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berpengaruh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positif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menanamkan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karakter</a:t>
            </a:r>
            <a:r>
              <a:rPr lang="en-US" b="1" dirty="0">
                <a:latin typeface="Comic Sans MS" pitchFamily="66" charset="0"/>
              </a:rPr>
              <a:t> anti </a:t>
            </a:r>
            <a:r>
              <a:rPr lang="en-US" b="1" dirty="0" err="1">
                <a:latin typeface="Comic Sans MS" pitchFamily="66" charset="0"/>
              </a:rPr>
              <a:t>radikalisme</a:t>
            </a:r>
            <a:r>
              <a:rPr lang="en-US" b="1" dirty="0">
                <a:latin typeface="Comic Sans MS" pitchFamily="66" charset="0"/>
              </a:rPr>
              <a:t>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917C0-3152-D3C9-5907-CDE45B978F72}"/>
              </a:ext>
            </a:extLst>
          </p:cNvPr>
          <p:cNvSpPr/>
          <p:nvPr/>
        </p:nvSpPr>
        <p:spPr>
          <a:xfrm>
            <a:off x="182880" y="2323826"/>
            <a:ext cx="66446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050" dirty="0"/>
              <a:t>Putri, </a:t>
            </a:r>
            <a:r>
              <a:rPr lang="en-ID" sz="1050" dirty="0" err="1"/>
              <a:t>dkk</a:t>
            </a:r>
            <a:r>
              <a:rPr lang="en-ID" sz="1050" dirty="0"/>
              <a:t> (2022) </a:t>
            </a:r>
            <a:endParaRPr lang="en-US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4A0E-48C8-6376-0651-7CE4FFD6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C40D-8926-A122-4924-08228747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LAGU ANTI BULLYING </a:t>
            </a:r>
          </a:p>
          <a:p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….</a:t>
            </a:r>
            <a:r>
              <a:rPr lang="en-US" dirty="0" err="1"/>
              <a:t>disana</a:t>
            </a:r>
            <a:r>
              <a:rPr lang="en-US" dirty="0"/>
              <a:t> </a:t>
            </a:r>
            <a:r>
              <a:rPr lang="en-US" dirty="0" err="1"/>
              <a:t>teman</a:t>
            </a:r>
            <a:endParaRPr lang="en-US" dirty="0"/>
          </a:p>
          <a:p>
            <a:r>
              <a:rPr lang="en-US" dirty="0"/>
              <a:t>Dimana mana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berteman</a:t>
            </a:r>
            <a:endParaRPr lang="en-US" dirty="0"/>
          </a:p>
          <a:p>
            <a:r>
              <a:rPr lang="en-US" dirty="0"/>
              <a:t>Tak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musuh</a:t>
            </a:r>
            <a:r>
              <a:rPr lang="en-US" dirty="0"/>
              <a:t>..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lawan</a:t>
            </a:r>
            <a:endParaRPr lang="en-US" dirty="0"/>
          </a:p>
          <a:p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menyayangi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ejek</a:t>
            </a:r>
            <a:r>
              <a:rPr lang="en-US" dirty="0"/>
              <a:t> </a:t>
            </a:r>
            <a:r>
              <a:rPr lang="en-US" dirty="0" err="1"/>
              <a:t>ejekan</a:t>
            </a:r>
            <a:r>
              <a:rPr lang="en-US" dirty="0"/>
              <a:t>…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pukul-pukulan</a:t>
            </a:r>
            <a:r>
              <a:rPr lang="en-US" dirty="0"/>
              <a:t>……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tolong</a:t>
            </a:r>
            <a:r>
              <a:rPr lang="en-US" dirty="0"/>
              <a:t> dan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2x</a:t>
            </a:r>
          </a:p>
        </p:txBody>
      </p:sp>
      <p:pic>
        <p:nvPicPr>
          <p:cNvPr id="4" name="Picture 4" descr="Living Values Education - YouTube">
            <a:extLst>
              <a:ext uri="{FF2B5EF4-FFF2-40B4-BE49-F238E27FC236}">
                <a16:creationId xmlns:a16="http://schemas.microsoft.com/office/drawing/2014/main" id="{1AB50BDC-6127-B62A-1B19-ADFC8FF3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73" y="1209040"/>
            <a:ext cx="2875280" cy="2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0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538" y="1216685"/>
            <a:ext cx="7391400" cy="198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Jadi</a:t>
            </a:r>
            <a:r>
              <a:rPr lang="en-US" dirty="0">
                <a:latin typeface="Comic Sans MS" pitchFamily="66" charset="0"/>
              </a:rPr>
              <a:t>,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LVEP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diterapkan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program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unggulan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penguatan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nilai-nilai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anti bullying </a:t>
            </a:r>
            <a:r>
              <a:rPr lang="en-US" dirty="0" err="1">
                <a:latin typeface="Comic Sans MS" pitchFamily="66" charset="0"/>
              </a:rPr>
              <a:t>bagi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anak-anak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proses </a:t>
            </a:r>
            <a:r>
              <a:rPr lang="en-US" dirty="0" err="1">
                <a:latin typeface="Comic Sans MS" pitchFamily="66" charset="0"/>
              </a:rPr>
              <a:t>pembelajaran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terintegrasi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bidang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maupun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tematik</a:t>
            </a:r>
            <a:r>
              <a:rPr lang="en-US" dirty="0">
                <a:latin typeface="Comic Sans MS" pitchFamily="66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9360" y="3655964"/>
            <a:ext cx="896906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LVEP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mencakup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aktivitas-aktivitas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nilai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dirancang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untuk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mengajak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anak-anak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untuk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memikirkan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diri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sendiri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, orang lain dan dunia. </a:t>
            </a:r>
          </a:p>
          <a:p>
            <a:pPr algn="ctr"/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ID" dirty="0">
                <a:latin typeface="Comic Sans MS" panose="030F0702030302020204" pitchFamily="66" charset="0"/>
              </a:rPr>
              <a:t>LVEP </a:t>
            </a:r>
            <a:r>
              <a:rPr lang="en-ID" dirty="0" err="1">
                <a:latin typeface="Comic Sans MS" panose="030F0702030302020204" pitchFamily="66" charset="0"/>
              </a:rPr>
              <a:t>meliputi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penanaman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pendidikan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karakter</a:t>
            </a:r>
            <a:r>
              <a:rPr lang="en-ID" dirty="0">
                <a:latin typeface="Comic Sans MS" panose="030F0702030302020204" pitchFamily="66" charset="0"/>
              </a:rPr>
              <a:t> yang </a:t>
            </a:r>
            <a:r>
              <a:rPr lang="en-ID" dirty="0" err="1">
                <a:latin typeface="Comic Sans MS" panose="030F0702030302020204" pitchFamily="66" charset="0"/>
              </a:rPr>
              <a:t>diintegrasikan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dalam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aktifitas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komunikasi</a:t>
            </a:r>
            <a:r>
              <a:rPr lang="en-ID" dirty="0">
                <a:latin typeface="Comic Sans MS" panose="030F0702030302020204" pitchFamily="66" charset="0"/>
              </a:rPr>
              <a:t>, </a:t>
            </a:r>
            <a:r>
              <a:rPr lang="en-ID" dirty="0" err="1">
                <a:latin typeface="Comic Sans MS" panose="030F0702030302020204" pitchFamily="66" charset="0"/>
              </a:rPr>
              <a:t>artistik</a:t>
            </a:r>
            <a:r>
              <a:rPr lang="en-ID" dirty="0">
                <a:latin typeface="Comic Sans MS" panose="030F0702030302020204" pitchFamily="66" charset="0"/>
              </a:rPr>
              <a:t>, </a:t>
            </a:r>
            <a:r>
              <a:rPr lang="en-ID" dirty="0" err="1">
                <a:latin typeface="Comic Sans MS" panose="030F0702030302020204" pitchFamily="66" charset="0"/>
              </a:rPr>
              <a:t>lagu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gubahan</a:t>
            </a:r>
            <a:r>
              <a:rPr lang="en-ID" dirty="0">
                <a:latin typeface="Comic Sans MS" panose="030F0702030302020204" pitchFamily="66" charset="0"/>
              </a:rPr>
              <a:t>, </a:t>
            </a:r>
            <a:r>
              <a:rPr lang="en-ID" dirty="0" err="1">
                <a:latin typeface="Comic Sans MS" panose="030F0702030302020204" pitchFamily="66" charset="0"/>
              </a:rPr>
              <a:t>tarian</a:t>
            </a:r>
            <a:r>
              <a:rPr lang="en-ID" dirty="0">
                <a:latin typeface="Comic Sans MS" panose="030F0702030302020204" pitchFamily="66" charset="0"/>
              </a:rPr>
              <a:t>, dan </a:t>
            </a:r>
            <a:r>
              <a:rPr lang="en-ID" dirty="0" err="1">
                <a:latin typeface="Comic Sans MS" panose="030F0702030302020204" pitchFamily="66" charset="0"/>
              </a:rPr>
              <a:t>imajinasi</a:t>
            </a:r>
            <a:r>
              <a:rPr lang="en-ID" dirty="0"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938" y="4971901"/>
            <a:ext cx="7620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Sehingga</a:t>
            </a:r>
            <a:r>
              <a:rPr lang="en-US" dirty="0">
                <a:latin typeface="Comic Sans MS" pitchFamily="66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siswa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memperoleh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pengalaman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langsung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bermakna</a:t>
            </a:r>
            <a:r>
              <a:rPr lang="en-US" dirty="0">
                <a:latin typeface="Comic Sans MS" pitchFamily="66" charset="0"/>
              </a:rPr>
              <a:t> &amp; </a:t>
            </a:r>
            <a:r>
              <a:rPr lang="en-US" dirty="0" err="1">
                <a:latin typeface="Comic Sans MS" pitchFamily="66" charset="0"/>
              </a:rPr>
              <a:t>beragam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keterampilan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sosial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berguna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menghadapi</a:t>
            </a:r>
            <a:r>
              <a:rPr lang="en-US" dirty="0">
                <a:latin typeface="Comic Sans MS" pitchFamily="66" charset="0"/>
              </a:rPr>
              <a:t> era digital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solidFill>
                  <a:schemeClr val="accent2">
                    <a:lumMod val="50000"/>
                  </a:schemeClr>
                </a:solidFill>
              </a:rPr>
              <a:t>LVEP SEBAGAI PROGRAM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ANTI BULLYING </a:t>
            </a:r>
          </a:p>
          <a:p>
            <a:r>
              <a:rPr lang="id-ID" b="1" dirty="0">
                <a:solidFill>
                  <a:schemeClr val="accent2">
                    <a:lumMod val="50000"/>
                  </a:schemeClr>
                </a:solidFill>
              </a:rPr>
              <a:t>DALAM PEMBELAJARAN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TEMATIK DAN BIDANG STUDI</a:t>
            </a:r>
          </a:p>
        </p:txBody>
      </p:sp>
      <p:pic>
        <p:nvPicPr>
          <p:cNvPr id="8194" name="Picture 2" descr="Living Values Education - YouTube">
            <a:extLst>
              <a:ext uri="{FF2B5EF4-FFF2-40B4-BE49-F238E27FC236}">
                <a16:creationId xmlns:a16="http://schemas.microsoft.com/office/drawing/2014/main" id="{A0E0A3B0-E76B-03B6-AD22-D1E8F35B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22" y="1348533"/>
            <a:ext cx="2080467" cy="20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D2CB13-CFD1-3680-77D7-04023E70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2650766"/>
          </a:xfrm>
        </p:spPr>
        <p:txBody>
          <a:bodyPr/>
          <a:lstStyle/>
          <a:p>
            <a:r>
              <a:rPr lang="en-US" dirty="0"/>
              <a:t>LVEP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srategi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menguatkan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ANTI BULLYING BAGI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F89F07-253D-12AB-2885-C2A688F33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218" name="Picture 2" descr="Living Values Education - YouTube">
            <a:extLst>
              <a:ext uri="{FF2B5EF4-FFF2-40B4-BE49-F238E27FC236}">
                <a16:creationId xmlns:a16="http://schemas.microsoft.com/office/drawing/2014/main" id="{5CFB9E43-1255-FF8B-965F-6F1120FC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" y="1752599"/>
            <a:ext cx="3296920" cy="25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Stop Perundungan atau Bullying - Direktorat Sekolah Dasar">
            <a:extLst>
              <a:ext uri="{FF2B5EF4-FFF2-40B4-BE49-F238E27FC236}">
                <a16:creationId xmlns:a16="http://schemas.microsoft.com/office/drawing/2014/main" id="{1136E68F-6AE9-788B-A1E6-9198597E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21" y="4348479"/>
            <a:ext cx="1847717" cy="18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3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154C6-48A9-0E02-9F9E-CE79565F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4DC823-E3A4-4032-77A2-F596183252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id-ID" sz="2000" b="1" dirty="0">
                <a:solidFill>
                  <a:schemeClr val="tx1"/>
                </a:solidFill>
              </a:rPr>
              <a:t>Nilai  LVEP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 penghargaan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 Cinta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 Persatuan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 Toleransi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Kejujuran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Kerendahan hati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Kebahagiaan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Kerja sama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Tanggung jawab</a:t>
            </a:r>
          </a:p>
          <a:p>
            <a:pPr lvl="1"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highlight>
                  <a:srgbClr val="FFFF00"/>
                </a:highlight>
              </a:rPr>
              <a:t>Nilai Kedamaian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1">
              <a:buFont typeface="+mj-lt"/>
              <a:buAutoNum type="alphaLcPeriod"/>
            </a:pPr>
            <a:endParaRPr lang="id-ID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E8424-AD8A-6726-7121-8CE54E51CB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PERILAKU ANTI BULLYING</a:t>
            </a:r>
          </a:p>
          <a:p>
            <a:pPr marL="514350" indent="-514350">
              <a:buAutoNum type="alphaLcPeriod"/>
            </a:pPr>
            <a:r>
              <a:rPr lang="en-US" dirty="0"/>
              <a:t>Cinta (Kasih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)</a:t>
            </a:r>
          </a:p>
          <a:p>
            <a:pPr marL="514350" indent="-514350">
              <a:buAutoNum type="alphaLcPeriod"/>
            </a:pPr>
            <a:r>
              <a:rPr lang="en-US" dirty="0" err="1"/>
              <a:t>Menghargai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Rukun</a:t>
            </a:r>
            <a:r>
              <a:rPr lang="en-US" dirty="0"/>
              <a:t> (</a:t>
            </a:r>
            <a:r>
              <a:rPr lang="en-US" dirty="0" err="1"/>
              <a:t>Damai</a:t>
            </a:r>
            <a:r>
              <a:rPr lang="en-US" dirty="0"/>
              <a:t>)</a:t>
            </a:r>
          </a:p>
          <a:p>
            <a:pPr marL="514350" indent="-514350">
              <a:buAutoNum type="alphaLcPeriod"/>
            </a:pPr>
            <a:r>
              <a:rPr lang="en-US" dirty="0"/>
              <a:t>Bahagia</a:t>
            </a:r>
          </a:p>
          <a:p>
            <a:pPr marL="514350" indent="-514350">
              <a:buAutoNum type="alphaLcPeriod"/>
            </a:pPr>
            <a:r>
              <a:rPr lang="en-US" dirty="0" err="1"/>
              <a:t>Bekerja</a:t>
            </a:r>
            <a:r>
              <a:rPr lang="en-US" dirty="0"/>
              <a:t> Sama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teman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perbedaan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Bersatu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889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4BE7-BDA2-4D52-8CBF-12A5D6A8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303" y="866649"/>
            <a:ext cx="8770571" cy="1932113"/>
          </a:xfrm>
        </p:spPr>
        <p:txBody>
          <a:bodyPr>
            <a:normAutofit/>
          </a:bodyPr>
          <a:lstStyle/>
          <a:p>
            <a:pPr algn="ctr"/>
            <a:r>
              <a:rPr lang="id-ID" b="1" i="1" dirty="0"/>
              <a:t>Aktivitas </a:t>
            </a:r>
            <a:r>
              <a:rPr lang="en-US" b="1" i="1" dirty="0"/>
              <a:t>Living Values Education</a:t>
            </a:r>
            <a:r>
              <a:rPr lang="en-US" b="1" dirty="0"/>
              <a:t> Program </a:t>
            </a:r>
            <a:r>
              <a:rPr lang="en-US" b="1" dirty="0" err="1"/>
              <a:t>sebagai</a:t>
            </a:r>
            <a:r>
              <a:rPr lang="en-US" b="1" dirty="0"/>
              <a:t> Program Pendidikan Nilai </a:t>
            </a:r>
            <a:r>
              <a:rPr lang="en-US" b="1" i="1" dirty="0"/>
              <a:t> </a:t>
            </a:r>
            <a:br>
              <a:rPr lang="id-ID" dirty="0"/>
            </a:b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A80A1E1-E027-4923-ADC1-16DF132C9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64152"/>
            <a:ext cx="2768310" cy="22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8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4A4D-E16A-497F-A29A-EE15BFB4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4" y="76200"/>
            <a:ext cx="7429086" cy="685800"/>
          </a:xfrm>
        </p:spPr>
        <p:txBody>
          <a:bodyPr/>
          <a:lstStyle/>
          <a:p>
            <a:r>
              <a:rPr lang="id-ID" b="1" dirty="0">
                <a:solidFill>
                  <a:srgbClr val="00B050"/>
                </a:solidFill>
                <a:latin typeface="Comic Sans MS" pitchFamily="66" charset="0"/>
              </a:rPr>
              <a:t>Lebih semangat lagi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! </a:t>
            </a:r>
            <a:r>
              <a:rPr lang="id-ID" sz="2400" b="1" dirty="0">
                <a:solidFill>
                  <a:srgbClr val="0070C0"/>
                </a:solidFill>
                <a:latin typeface="Comic Sans MS" pitchFamily="66" charset="0"/>
              </a:rPr>
              <a:t>Ayo nyanyi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!</a:t>
            </a:r>
            <a:endParaRPr lang="id-ID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137D-3E6A-49DA-A3FC-A005396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025" y="1305234"/>
            <a:ext cx="8472196" cy="48769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LVEP</a:t>
            </a:r>
            <a:endParaRPr lang="id-ID" sz="3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Gubahan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lagu</a:t>
            </a:r>
            <a:r>
              <a:rPr lang="id-ID" sz="2200" b="1" dirty="0">
                <a:solidFill>
                  <a:schemeClr val="tx1"/>
                </a:solidFill>
                <a:latin typeface="Comic Sans MS" pitchFamily="66" charset="0"/>
              </a:rPr>
              <a:t>: Potong bebek angsa</a:t>
            </a:r>
            <a:endParaRPr lang="en-US" sz="22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22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id-ID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id-ID" dirty="0">
                <a:solidFill>
                  <a:schemeClr val="tx1"/>
                </a:solidFill>
                <a:latin typeface="Comic Sans MS" pitchFamily="66" charset="0"/>
              </a:rPr>
              <a:t>Apa kamu ingat</a:t>
            </a:r>
          </a:p>
          <a:p>
            <a:pPr marL="0" indent="0" algn="ctr">
              <a:buNone/>
            </a:pPr>
            <a:r>
              <a:rPr lang="id-ID" dirty="0">
                <a:solidFill>
                  <a:schemeClr val="tx1"/>
                </a:solidFill>
                <a:latin typeface="Comic Sans MS" pitchFamily="66" charset="0"/>
              </a:rPr>
              <a:t>Tentang LVEP</a:t>
            </a:r>
          </a:p>
          <a:p>
            <a:pPr marL="0" indent="0" algn="ctr">
              <a:buNone/>
            </a:pPr>
            <a:r>
              <a:rPr lang="id-ID" dirty="0">
                <a:solidFill>
                  <a:schemeClr val="tx1"/>
                </a:solidFill>
                <a:latin typeface="Comic Sans MS" pitchFamily="66" charset="0"/>
              </a:rPr>
              <a:t>Program pendidikan</a:t>
            </a:r>
          </a:p>
          <a:p>
            <a:pPr marL="0" indent="0" algn="ctr">
              <a:buNone/>
            </a:pPr>
            <a:r>
              <a:rPr lang="id-ID" dirty="0">
                <a:solidFill>
                  <a:schemeClr val="tx1"/>
                </a:solidFill>
                <a:latin typeface="Comic Sans MS" pitchFamily="66" charset="0"/>
              </a:rPr>
              <a:t>Nilai universal</a:t>
            </a:r>
          </a:p>
          <a:p>
            <a:pPr marL="0" indent="0" algn="ctr">
              <a:buNone/>
            </a:pPr>
            <a:r>
              <a:rPr lang="id-ID" dirty="0">
                <a:solidFill>
                  <a:schemeClr val="tx1"/>
                </a:solidFill>
                <a:latin typeface="Comic Sans MS" pitchFamily="66" charset="0"/>
              </a:rPr>
              <a:t>I..majinasi</a:t>
            </a:r>
          </a:p>
          <a:p>
            <a:pPr marL="0" indent="0" algn="ctr">
              <a:buNone/>
            </a:pPr>
            <a:r>
              <a:rPr lang="id-ID" dirty="0">
                <a:solidFill>
                  <a:schemeClr val="tx1"/>
                </a:solidFill>
                <a:latin typeface="Comic Sans MS" pitchFamily="66" charset="0"/>
              </a:rPr>
              <a:t>Butir refleksi</a:t>
            </a:r>
          </a:p>
          <a:p>
            <a:pPr marL="0" indent="0" algn="ctr">
              <a:buNone/>
            </a:pPr>
            <a:r>
              <a:rPr lang="id-ID" dirty="0">
                <a:solidFill>
                  <a:schemeClr val="tx1"/>
                </a:solidFill>
                <a:latin typeface="Comic Sans MS" pitchFamily="66" charset="0"/>
              </a:rPr>
              <a:t>Aktivitas berbasis nilai moral</a:t>
            </a:r>
          </a:p>
          <a:p>
            <a:pPr marL="0" indent="0" algn="ctr">
              <a:buNone/>
            </a:pPr>
            <a:endParaRPr lang="id-ID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3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7B9E-991A-BC73-D8F0-BF4403C6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A2A4-9740-C3D0-292F-91878E4A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2876"/>
            <a:ext cx="10972800" cy="4525963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B4546-D69A-80F1-11A9-2B76F1654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4" t="15704" r="36666" b="9481"/>
          <a:stretch/>
        </p:blipFill>
        <p:spPr>
          <a:xfrm>
            <a:off x="707346" y="1143000"/>
            <a:ext cx="5476240" cy="48767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198C74-DFD1-BDD7-463B-17847A89E9AC}"/>
              </a:ext>
            </a:extLst>
          </p:cNvPr>
          <p:cNvSpPr/>
          <p:nvPr/>
        </p:nvSpPr>
        <p:spPr>
          <a:xfrm>
            <a:off x="7193280" y="1493520"/>
            <a:ext cx="4185920" cy="2814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omic Sans MS" panose="030F0702030302020204" pitchFamily="66" charset="0"/>
              </a:rPr>
              <a:t>Penanaman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nilai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cinta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kasih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sayang</a:t>
            </a:r>
            <a:r>
              <a:rPr lang="en-US" sz="2800" dirty="0">
                <a:latin typeface="Comic Sans MS" panose="030F0702030302020204" pitchFamily="66" charset="0"/>
              </a:rPr>
              <a:t> LVEP </a:t>
            </a:r>
            <a:r>
              <a:rPr lang="en-US" sz="2800" dirty="0" err="1">
                <a:latin typeface="Comic Sans MS" panose="030F0702030302020204" pitchFamily="66" charset="0"/>
              </a:rPr>
              <a:t>dalam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Pembelajaran</a:t>
            </a:r>
            <a:endParaRPr lang="en-ID" sz="2800" dirty="0">
              <a:latin typeface="Comic Sans MS" panose="030F0702030302020204" pitchFamily="66" charset="0"/>
            </a:endParaRP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3153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9712-8396-44C0-9478-4047D0CD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A748-9284-EFB8-D15B-1F83673B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Lagu</a:t>
            </a:r>
            <a:r>
              <a:rPr lang="en-US" b="1" dirty="0"/>
              <a:t> </a:t>
            </a:r>
            <a:r>
              <a:rPr lang="en-US" b="1" dirty="0" err="1"/>
              <a:t>Saling</a:t>
            </a:r>
            <a:r>
              <a:rPr lang="en-US" b="1" dirty="0"/>
              <a:t> </a:t>
            </a:r>
            <a:r>
              <a:rPr lang="en-US" b="1" dirty="0" err="1"/>
              <a:t>sayang</a:t>
            </a:r>
            <a:endParaRPr lang="en-US" b="1" dirty="0"/>
          </a:p>
          <a:p>
            <a:r>
              <a:rPr lang="en-US" dirty="0"/>
              <a:t>Aku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kamu</a:t>
            </a:r>
            <a:endParaRPr lang="en-US" dirty="0"/>
          </a:p>
          <a:p>
            <a:r>
              <a:rPr lang="en-US" dirty="0"/>
              <a:t>Kamu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  <a:p>
            <a:r>
              <a:rPr lang="en-US" dirty="0"/>
              <a:t>Dia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  <a:p>
            <a:r>
              <a:rPr lang="en-US" dirty="0"/>
              <a:t>Kita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…..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80396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Aktivitas Berimajinasi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562868"/>
              </p:ext>
            </p:extLst>
          </p:nvPr>
        </p:nvGraphicFramePr>
        <p:xfrm>
          <a:off x="1854558" y="1764406"/>
          <a:ext cx="9850080" cy="432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357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Aktivitas butir-butir refleksi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121662"/>
              </p:ext>
            </p:extLst>
          </p:nvPr>
        </p:nvGraphicFramePr>
        <p:xfrm>
          <a:off x="1249251" y="1841679"/>
          <a:ext cx="10455387" cy="424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525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Aktivitas </a:t>
            </a:r>
            <a:r>
              <a:rPr lang="en-US" b="1" dirty="0"/>
              <a:t>Moral Nilai Cinta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430370"/>
              </p:ext>
            </p:extLst>
          </p:nvPr>
        </p:nvGraphicFramePr>
        <p:xfrm>
          <a:off x="1249251" y="1841679"/>
          <a:ext cx="10455387" cy="424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25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0AA1-A214-CA08-8D20-3557FA3D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0B42D29-FB66-AB02-57A8-E7983F1C6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73" t="24851" r="36363" b="31144"/>
          <a:stretch/>
        </p:blipFill>
        <p:spPr>
          <a:xfrm>
            <a:off x="6044092" y="251792"/>
            <a:ext cx="2306320" cy="1991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10A9CF-3D47-7CFA-5A75-E58E2355F62B}"/>
              </a:ext>
            </a:extLst>
          </p:cNvPr>
          <p:cNvSpPr/>
          <p:nvPr/>
        </p:nvSpPr>
        <p:spPr>
          <a:xfrm rot="20630932" flipH="1">
            <a:off x="-720626" y="90028"/>
            <a:ext cx="5076619" cy="21075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 err="1">
                <a:latin typeface="Comic Sans MS" panose="030F0702030302020204" pitchFamily="66" charset="0"/>
              </a:rPr>
              <a:t>Apa</a:t>
            </a:r>
            <a:r>
              <a:rPr lang="en-ID" sz="2800" dirty="0">
                <a:latin typeface="Comic Sans MS" panose="030F0702030302020204" pitchFamily="66" charset="0"/>
              </a:rPr>
              <a:t> Arti Bullying/ </a:t>
            </a:r>
            <a:r>
              <a:rPr lang="en-ID" sz="2800" dirty="0" err="1">
                <a:latin typeface="Comic Sans MS" panose="030F0702030302020204" pitchFamily="66" charset="0"/>
              </a:rPr>
              <a:t>Perundungan</a:t>
            </a:r>
            <a:endParaRPr lang="en-ID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C4D2EB-3736-0600-F867-8257B7DED4E9}"/>
              </a:ext>
            </a:extLst>
          </p:cNvPr>
          <p:cNvSpPr/>
          <p:nvPr/>
        </p:nvSpPr>
        <p:spPr>
          <a:xfrm>
            <a:off x="5080000" y="3188217"/>
            <a:ext cx="7112000" cy="325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Perundungan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/Bullying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perilaku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tidak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menyenangkan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baik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secara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verbal,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fisik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ataupun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sosial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di dunia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nyata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maupun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dunia maya yang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membuat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seseorang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merasa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tidak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nyaman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sakit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hati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tertekan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baik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dilakukan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oleh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perorangan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ataupun</a:t>
            </a:r>
            <a:r>
              <a:rPr lang="en-ID" sz="2400" dirty="0"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Century" panose="02040604050505020304" pitchFamily="18" charset="0"/>
                <a:cs typeface="Arial" panose="020B0604020202020204" pitchFamily="34" charset="0"/>
              </a:rPr>
              <a:t>kelompok</a:t>
            </a:r>
            <a:endParaRPr lang="en-ID" sz="24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92892-B561-97CB-6DF5-2635FBCC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4" t="46667" r="35917" b="7852"/>
          <a:stretch/>
        </p:blipFill>
        <p:spPr>
          <a:xfrm>
            <a:off x="8977073" y="124952"/>
            <a:ext cx="2808527" cy="2245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4D957-0ECC-0C15-87EA-9CEE13513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92" t="47640" r="38275" b="9587"/>
          <a:stretch/>
        </p:blipFill>
        <p:spPr>
          <a:xfrm>
            <a:off x="189714" y="3306518"/>
            <a:ext cx="2787166" cy="256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3C1B30-16A8-DFF8-2953-5BC8FE1B9A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01" t="37123" r="36583" b="19852"/>
          <a:stretch/>
        </p:blipFill>
        <p:spPr>
          <a:xfrm>
            <a:off x="2597106" y="1437507"/>
            <a:ext cx="2933129" cy="2413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243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0122-D657-F879-FF25-2FD52EEB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7BBEC-9C4A-7E29-0F28-FA58DB861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endParaRPr lang="en-US" b="1" dirty="0"/>
          </a:p>
          <a:p>
            <a:r>
              <a:rPr lang="en-US" dirty="0" err="1"/>
              <a:t>Lirik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: </a:t>
            </a:r>
            <a:r>
              <a:rPr lang="en-US" dirty="0" err="1"/>
              <a:t>potong</a:t>
            </a:r>
            <a:r>
              <a:rPr lang="en-US" dirty="0"/>
              <a:t> </a:t>
            </a:r>
            <a:r>
              <a:rPr lang="en-US" dirty="0" err="1"/>
              <a:t>bebek</a:t>
            </a:r>
            <a:r>
              <a:rPr lang="en-US" dirty="0"/>
              <a:t> </a:t>
            </a:r>
            <a:r>
              <a:rPr lang="en-US" dirty="0" err="1"/>
              <a:t>angsa</a:t>
            </a:r>
            <a:endParaRPr lang="en-US" dirty="0"/>
          </a:p>
          <a:p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itu</a:t>
            </a:r>
            <a:endParaRPr lang="en-US" dirty="0"/>
          </a:p>
          <a:p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bantu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ngeluh</a:t>
            </a:r>
            <a:endParaRPr lang="en-US" dirty="0"/>
          </a:p>
          <a:p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senang</a:t>
            </a:r>
            <a:r>
              <a:rPr lang="en-US" dirty="0"/>
              <a:t> </a:t>
            </a:r>
            <a:r>
              <a:rPr lang="en-US" dirty="0" err="1"/>
              <a:t>hati</a:t>
            </a:r>
            <a:endParaRPr lang="en-US" dirty="0"/>
          </a:p>
          <a:p>
            <a:r>
              <a:rPr lang="en-US" dirty="0" err="1"/>
              <a:t>Bersam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  <a:p>
            <a:r>
              <a:rPr lang="en-US" dirty="0" err="1"/>
              <a:t>Capai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</a:t>
            </a:r>
            <a:endParaRPr lang="en-ID" dirty="0"/>
          </a:p>
        </p:txBody>
      </p:sp>
      <p:pic>
        <p:nvPicPr>
          <p:cNvPr id="4" name="Picture 4" descr="Living Values Education - YouTube">
            <a:extLst>
              <a:ext uri="{FF2B5EF4-FFF2-40B4-BE49-F238E27FC236}">
                <a16:creationId xmlns:a16="http://schemas.microsoft.com/office/drawing/2014/main" id="{15E40145-1732-F717-AA0B-0BA3BDCF0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93" y="1991360"/>
            <a:ext cx="2875280" cy="2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10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4DF7-B69C-4C76-9BFC-404708C3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KESIMPULAN DISKUSI HARI INI……………..</a:t>
            </a:r>
            <a:endParaRPr lang="id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E923-1FA4-4C47-8F1B-FF9B9969B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1"/>
            <a:ext cx="10972800" cy="5364164"/>
          </a:xfrm>
        </p:spPr>
        <p:txBody>
          <a:bodyPr/>
          <a:lstStyle/>
          <a:p>
            <a:pPr marL="0" indent="0">
              <a:buNone/>
            </a:pPr>
            <a:r>
              <a:rPr lang="id-ID" sz="4000" dirty="0"/>
              <a:t>LVE</a:t>
            </a:r>
            <a:r>
              <a:rPr lang="en-US" sz="4000" dirty="0"/>
              <a:t>P</a:t>
            </a:r>
            <a:r>
              <a:rPr lang="id-ID" sz="4000" dirty="0"/>
              <a:t> hadir sebagai solusi dalam membentuk akhlak mulia anak-anak dengan </a:t>
            </a:r>
            <a:r>
              <a:rPr lang="en-US" sz="4000" dirty="0" err="1"/>
              <a:t>tujuan</a:t>
            </a:r>
            <a:r>
              <a:rPr lang="en-US" sz="4000" dirty="0"/>
              <a:t> </a:t>
            </a:r>
            <a:r>
              <a:rPr lang="id-ID" sz="4000" dirty="0"/>
              <a:t>menanamkan nilai-nilai </a:t>
            </a:r>
            <a:r>
              <a:rPr lang="en-US" sz="4000" dirty="0"/>
              <a:t>universal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mengatasi</a:t>
            </a:r>
            <a:r>
              <a:rPr lang="en-US" sz="4000" dirty="0"/>
              <a:t> </a:t>
            </a:r>
            <a:r>
              <a:rPr lang="en-US" sz="4000" dirty="0" err="1"/>
              <a:t>perilaku</a:t>
            </a:r>
            <a:r>
              <a:rPr lang="en-US" sz="4000" dirty="0"/>
              <a:t> bullying</a:t>
            </a:r>
            <a:endParaRPr lang="id-ID" sz="4000" dirty="0"/>
          </a:p>
          <a:p>
            <a:endParaRPr lang="id-ID" dirty="0"/>
          </a:p>
        </p:txBody>
      </p:sp>
      <p:pic>
        <p:nvPicPr>
          <p:cNvPr id="4098" name="Picture 2" descr="Buku Saku-Stop Bullying - Unduh Buku | 1-28 Halaman | FlipHTML5">
            <a:extLst>
              <a:ext uri="{FF2B5EF4-FFF2-40B4-BE49-F238E27FC236}">
                <a16:creationId xmlns:a16="http://schemas.microsoft.com/office/drawing/2014/main" id="{1ED3E3BA-423D-C570-A14D-42FDBE3D4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/>
          <a:stretch/>
        </p:blipFill>
        <p:spPr bwMode="auto">
          <a:xfrm>
            <a:off x="1493520" y="2710289"/>
            <a:ext cx="2992329" cy="34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ving Values Education - YouTube">
            <a:extLst>
              <a:ext uri="{FF2B5EF4-FFF2-40B4-BE49-F238E27FC236}">
                <a16:creationId xmlns:a16="http://schemas.microsoft.com/office/drawing/2014/main" id="{AE4429DF-4680-DC57-3DB9-78CC9E24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13" y="3078480"/>
            <a:ext cx="2875280" cy="2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13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D9F3-6B9F-5F75-2220-A443FECE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5637E-3767-4770-359A-A8AF79F41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Persatuan</a:t>
            </a:r>
            <a:endParaRPr lang="en-US" b="1" dirty="0"/>
          </a:p>
          <a:p>
            <a:r>
              <a:rPr lang="en-US" dirty="0" err="1"/>
              <a:t>Lirik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: </a:t>
            </a:r>
            <a:r>
              <a:rPr lang="en-US" dirty="0" err="1"/>
              <a:t>potong</a:t>
            </a:r>
            <a:r>
              <a:rPr lang="en-US" dirty="0"/>
              <a:t> </a:t>
            </a:r>
            <a:r>
              <a:rPr lang="en-US" dirty="0" err="1"/>
              <a:t>bebek</a:t>
            </a:r>
            <a:r>
              <a:rPr lang="en-US" dirty="0"/>
              <a:t> </a:t>
            </a:r>
            <a:r>
              <a:rPr lang="en-US" dirty="0" err="1"/>
              <a:t>angsa</a:t>
            </a:r>
            <a:endParaRPr lang="en-US" dirty="0"/>
          </a:p>
          <a:p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</a:p>
          <a:p>
            <a:r>
              <a:rPr lang="en-US" dirty="0" err="1"/>
              <a:t>Rukun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teman</a:t>
            </a:r>
            <a:endParaRPr lang="en-US" dirty="0"/>
          </a:p>
          <a:p>
            <a:r>
              <a:rPr lang="en-US" dirty="0" err="1"/>
              <a:t>Bekerja</a:t>
            </a:r>
            <a:r>
              <a:rPr lang="en-US" dirty="0"/>
              <a:t> Bersama</a:t>
            </a:r>
          </a:p>
          <a:p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  <a:p>
            <a:r>
              <a:rPr lang="en-US" dirty="0" err="1"/>
              <a:t>Ayolah</a:t>
            </a:r>
            <a:r>
              <a:rPr lang="en-US" dirty="0"/>
              <a:t> </a:t>
            </a:r>
            <a:r>
              <a:rPr lang="en-US" dirty="0" err="1"/>
              <a:t>kawan</a:t>
            </a:r>
            <a:endParaRPr lang="en-US" dirty="0"/>
          </a:p>
          <a:p>
            <a:r>
              <a:rPr lang="en-US" dirty="0"/>
              <a:t>Kita Bersatu</a:t>
            </a:r>
          </a:p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mudah</a:t>
            </a:r>
            <a:endParaRPr lang="en-ID" dirty="0"/>
          </a:p>
        </p:txBody>
      </p:sp>
      <p:pic>
        <p:nvPicPr>
          <p:cNvPr id="4" name="Picture 4" descr="Living Values Education - YouTube">
            <a:extLst>
              <a:ext uri="{FF2B5EF4-FFF2-40B4-BE49-F238E27FC236}">
                <a16:creationId xmlns:a16="http://schemas.microsoft.com/office/drawing/2014/main" id="{9987049E-9F52-5E24-4347-5301DD79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73" y="1991360"/>
            <a:ext cx="2875280" cy="2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77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971800"/>
          </a:xfrm>
        </p:spPr>
        <p:txBody>
          <a:bodyPr>
            <a:normAutofit/>
          </a:bodyPr>
          <a:lstStyle/>
          <a:p>
            <a:r>
              <a:rPr lang="id-ID" b="1" dirty="0"/>
              <a:t>SUMBER BELAJAR  BUKU LVE KARYA DOSEN</a:t>
            </a:r>
            <a:endParaRPr lang="en-US" b="1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1727199"/>
            <a:ext cx="6654800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55B1-BAB2-4BAB-4FD4-B7A4D44F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C83DCD-1F57-A071-0303-520587818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73" t="32472" r="30562" b="9612"/>
          <a:stretch/>
        </p:blipFill>
        <p:spPr>
          <a:xfrm>
            <a:off x="4450080" y="508017"/>
            <a:ext cx="7335520" cy="5464558"/>
          </a:xfrm>
        </p:spPr>
      </p:pic>
      <p:sp>
        <p:nvSpPr>
          <p:cNvPr id="4" name="Teardrop 3">
            <a:extLst>
              <a:ext uri="{FF2B5EF4-FFF2-40B4-BE49-F238E27FC236}">
                <a16:creationId xmlns:a16="http://schemas.microsoft.com/office/drawing/2014/main" id="{67B2C0E0-71C5-6EFA-8162-395E1CFDEEAC}"/>
              </a:ext>
            </a:extLst>
          </p:cNvPr>
          <p:cNvSpPr/>
          <p:nvPr/>
        </p:nvSpPr>
        <p:spPr>
          <a:xfrm rot="20562119" flipH="1">
            <a:off x="448638" y="1632024"/>
            <a:ext cx="3788604" cy="3593949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>
                <a:latin typeface="Comic Sans MS" panose="030F0702030302020204" pitchFamily="66" charset="0"/>
              </a:rPr>
              <a:t>TEMPAT TERJADINYA BULLYING?</a:t>
            </a:r>
          </a:p>
        </p:txBody>
      </p:sp>
    </p:spTree>
    <p:extLst>
      <p:ext uri="{BB962C8B-B14F-4D97-AF65-F5344CB8AC3E}">
        <p14:creationId xmlns:p14="http://schemas.microsoft.com/office/powerpoint/2010/main" val="313271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D0B8-B149-477A-001C-2524F57BC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0C0C2-FF0B-52D6-4581-9D60C26F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83C13F-AFE1-E83B-674E-41E7B1172E3A}"/>
              </a:ext>
            </a:extLst>
          </p:cNvPr>
          <p:cNvSpPr/>
          <p:nvPr/>
        </p:nvSpPr>
        <p:spPr>
          <a:xfrm>
            <a:off x="132080" y="2397760"/>
            <a:ext cx="5283200" cy="16865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>
                <a:latin typeface="Comic Sans MS" panose="030F0702030302020204" pitchFamily="66" charset="0"/>
              </a:rPr>
              <a:t>APA SAJA YANG TERMASUK JENIS BULLYING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A9D06-820D-08F0-4AC9-8BD857394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26963" r="32750" b="10672"/>
          <a:stretch/>
        </p:blipFill>
        <p:spPr>
          <a:xfrm>
            <a:off x="6096000" y="498717"/>
            <a:ext cx="5852160" cy="56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B9A728D-5D7E-67EC-13AE-37F8D5C42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9600" y="81280"/>
            <a:ext cx="8566466" cy="65624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000" b="1" dirty="0">
                <a:latin typeface="Century Gothic" panose="020B0502020202020204" pitchFamily="34" charset="0"/>
              </a:rPr>
              <a:t>Data </a:t>
            </a:r>
            <a:r>
              <a:rPr lang="en-US" altLang="en-US" sz="2000" b="1" dirty="0" err="1">
                <a:latin typeface="Century Gothic" panose="020B0502020202020204" pitchFamily="34" charset="0"/>
              </a:rPr>
              <a:t>perilaku</a:t>
            </a:r>
            <a:r>
              <a:rPr lang="en-US" altLang="en-US" sz="2000" b="1" dirty="0">
                <a:latin typeface="Century Gothic" panose="020B0502020202020204" pitchFamily="34" charset="0"/>
              </a:rPr>
              <a:t> Bullying </a:t>
            </a:r>
            <a:r>
              <a:rPr lang="en-US" altLang="en-US" sz="2000" b="1" dirty="0" err="1">
                <a:latin typeface="Century Gothic" panose="020B0502020202020204" pitchFamily="34" charset="0"/>
              </a:rPr>
              <a:t>Berdasarkan</a:t>
            </a:r>
            <a:r>
              <a:rPr lang="en-US" altLang="en-US" sz="2000" b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dirty="0" err="1">
                <a:latin typeface="Century Gothic" panose="020B0502020202020204" pitchFamily="34" charset="0"/>
              </a:rPr>
              <a:t>penelitian</a:t>
            </a:r>
            <a:r>
              <a:rPr lang="en-US" altLang="en-US" sz="2000" b="1" dirty="0">
                <a:latin typeface="Century Gothic" panose="020B0502020202020204" pitchFamily="34" charset="0"/>
              </a:rPr>
              <a:t> di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latin typeface="Century Gothic" panose="020B0502020202020204" pitchFamily="34" charset="0"/>
              </a:rPr>
              <a:t>Indonesia: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31,8% </a:t>
            </a:r>
            <a:r>
              <a:rPr lang="en-US" altLang="en-US" sz="2000" i="1" dirty="0">
                <a:latin typeface="Century Gothic" panose="020B0502020202020204" pitchFamily="34" charset="0"/>
              </a:rPr>
              <a:t>bullying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77,3% </a:t>
            </a:r>
            <a:r>
              <a:rPr lang="en-US" altLang="en-US" sz="2000" i="1" dirty="0">
                <a:latin typeface="Century Gothic" panose="020B0502020202020204" pitchFamily="34" charset="0"/>
              </a:rPr>
              <a:t>bullying</a:t>
            </a:r>
            <a:r>
              <a:rPr lang="en-US" altLang="en-US" sz="2000" dirty="0">
                <a:latin typeface="Century Gothic" panose="020B0502020202020204" pitchFamily="34" charset="0"/>
              </a:rPr>
              <a:t> non verbal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40,1% </a:t>
            </a:r>
            <a:r>
              <a:rPr lang="en-US" altLang="en-US" sz="2000" i="1" dirty="0">
                <a:latin typeface="Century Gothic" panose="020B0502020202020204" pitchFamily="34" charset="0"/>
              </a:rPr>
              <a:t>bullying</a:t>
            </a:r>
            <a:r>
              <a:rPr lang="en-US" altLang="en-US" sz="2000" dirty="0">
                <a:latin typeface="Century Gothic" panose="020B0502020202020204" pitchFamily="34" charset="0"/>
              </a:rPr>
              <a:t> verbal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36,1% </a:t>
            </a:r>
            <a:r>
              <a:rPr lang="en-US" altLang="en-US" sz="2000" i="1" dirty="0">
                <a:latin typeface="Century Gothic" panose="020B0502020202020204" pitchFamily="34" charset="0"/>
              </a:rPr>
              <a:t>bullying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fisik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Century Gothic" panose="020B0502020202020204" pitchFamily="34" charset="0"/>
            </a:endParaRPr>
          </a:p>
          <a:p>
            <a:pPr algn="just" eaLnBrk="1" hangingPunct="1"/>
            <a:r>
              <a:rPr lang="en-US" altLang="en-US" sz="2000" dirty="0" err="1">
                <a:latin typeface="Century Gothic" panose="020B0502020202020204" pitchFamily="34" charset="0"/>
              </a:rPr>
              <a:t>Penelitian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th</a:t>
            </a:r>
            <a:r>
              <a:rPr lang="en-US" altLang="en-US" sz="2000" dirty="0">
                <a:latin typeface="Century Gothic" panose="020B0502020202020204" pitchFamily="34" charset="0"/>
              </a:rPr>
              <a:t> 2008 </a:t>
            </a:r>
            <a:r>
              <a:rPr lang="en-US" altLang="en-US" sz="2000" dirty="0" err="1">
                <a:latin typeface="Century Gothic" panose="020B0502020202020204" pitchFamily="34" charset="0"/>
              </a:rPr>
              <a:t>thd</a:t>
            </a:r>
            <a:r>
              <a:rPr lang="en-US" altLang="en-US" sz="2000" dirty="0">
                <a:latin typeface="Century Gothic" panose="020B0502020202020204" pitchFamily="34" charset="0"/>
              </a:rPr>
              <a:t> 1500 </a:t>
            </a:r>
            <a:r>
              <a:rPr lang="en-US" altLang="en-US" sz="2000" dirty="0" err="1">
                <a:latin typeface="Century Gothic" panose="020B0502020202020204" pitchFamily="34" charset="0"/>
              </a:rPr>
              <a:t>pelajar</a:t>
            </a:r>
            <a:r>
              <a:rPr lang="en-US" altLang="en-US" sz="2000" dirty="0">
                <a:latin typeface="Century Gothic" panose="020B0502020202020204" pitchFamily="34" charset="0"/>
              </a:rPr>
              <a:t> SMP dan SMA di Jakarta, Yogyakarta dan Surabaya: 67% </a:t>
            </a:r>
            <a:r>
              <a:rPr lang="en-US" altLang="en-US" sz="2000" dirty="0" err="1">
                <a:latin typeface="Century Gothic" panose="020B0502020202020204" pitchFamily="34" charset="0"/>
              </a:rPr>
              <a:t>mengaku</a:t>
            </a:r>
            <a:r>
              <a:rPr lang="en-US" altLang="en-US" sz="2000" dirty="0">
                <a:latin typeface="Century Gothic" panose="020B0502020202020204" pitchFamily="34" charset="0"/>
              </a:rPr>
              <a:t> di </a:t>
            </a:r>
            <a:r>
              <a:rPr lang="en-US" altLang="en-US" sz="2000" dirty="0" err="1">
                <a:latin typeface="Century Gothic" panose="020B0502020202020204" pitchFamily="34" charset="0"/>
              </a:rPr>
              <a:t>sekolah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mereka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pernah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terjadi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i="1" dirty="0">
                <a:latin typeface="Century Gothic" panose="020B0502020202020204" pitchFamily="34" charset="0"/>
              </a:rPr>
              <a:t>bullying</a:t>
            </a:r>
            <a:r>
              <a:rPr lang="en-US" altLang="en-US" sz="2000" dirty="0">
                <a:latin typeface="Century Gothic" panose="020B0502020202020204" pitchFamily="34" charset="0"/>
              </a:rPr>
              <a:t>. </a:t>
            </a:r>
            <a:r>
              <a:rPr lang="en-US" altLang="en-US" sz="2000" dirty="0" err="1">
                <a:latin typeface="Century Gothic" panose="020B0502020202020204" pitchFamily="34" charset="0"/>
              </a:rPr>
              <a:t>Pelakunya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kakak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kelas</a:t>
            </a:r>
            <a:r>
              <a:rPr lang="en-US" altLang="en-US" sz="2000" dirty="0">
                <a:latin typeface="Century Gothic" panose="020B0502020202020204" pitchFamily="34" charset="0"/>
              </a:rPr>
              <a:t>, </a:t>
            </a:r>
            <a:r>
              <a:rPr lang="en-US" altLang="en-US" sz="2000" dirty="0" err="1">
                <a:latin typeface="Century Gothic" panose="020B0502020202020204" pitchFamily="34" charset="0"/>
              </a:rPr>
              <a:t>teman</a:t>
            </a:r>
            <a:r>
              <a:rPr lang="en-US" altLang="en-US" sz="2000" dirty="0">
                <a:latin typeface="Century Gothic" panose="020B0502020202020204" pitchFamily="34" charset="0"/>
              </a:rPr>
              <a:t>, </a:t>
            </a:r>
            <a:r>
              <a:rPr lang="en-US" altLang="en-US" sz="2000" dirty="0" err="1">
                <a:latin typeface="Century Gothic" panose="020B0502020202020204" pitchFamily="34" charset="0"/>
              </a:rPr>
              <a:t>adik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kelas</a:t>
            </a:r>
            <a:r>
              <a:rPr lang="en-US" altLang="en-US" sz="2000" dirty="0">
                <a:latin typeface="Century Gothic" panose="020B0502020202020204" pitchFamily="34" charset="0"/>
              </a:rPr>
              <a:t>, guru, </a:t>
            </a:r>
            <a:r>
              <a:rPr lang="en-US" altLang="en-US" sz="2000" dirty="0" err="1">
                <a:latin typeface="Century Gothic" panose="020B0502020202020204" pitchFamily="34" charset="0"/>
              </a:rPr>
              <a:t>kepala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sekolah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hingga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preman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sekolah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algn="just" eaLnBrk="1" hangingPunct="1">
              <a:buFontTx/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algn="just" eaLnBrk="1" hangingPunct="1"/>
            <a:r>
              <a:rPr lang="en-US" altLang="en-US" sz="2000" dirty="0">
                <a:latin typeface="Century Gothic" panose="020B0502020202020204" pitchFamily="34" charset="0"/>
              </a:rPr>
              <a:t>Data </a:t>
            </a:r>
            <a:r>
              <a:rPr lang="en-US" altLang="en-US" sz="2000" dirty="0" err="1">
                <a:latin typeface="Century Gothic" panose="020B0502020202020204" pitchFamily="34" charset="0"/>
              </a:rPr>
              <a:t>Komnas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Perlindungan</a:t>
            </a:r>
            <a:r>
              <a:rPr lang="en-US" altLang="en-US" sz="2000" dirty="0">
                <a:latin typeface="Century Gothic" panose="020B0502020202020204" pitchFamily="34" charset="0"/>
              </a:rPr>
              <a:t> Anak </a:t>
            </a:r>
            <a:r>
              <a:rPr lang="en-US" altLang="en-US" sz="2000" dirty="0" err="1">
                <a:latin typeface="Century Gothic" panose="020B0502020202020204" pitchFamily="34" charset="0"/>
              </a:rPr>
              <a:t>th</a:t>
            </a:r>
            <a:r>
              <a:rPr lang="en-US" altLang="en-US" sz="2000" dirty="0">
                <a:latin typeface="Century Gothic" panose="020B0502020202020204" pitchFamily="34" charset="0"/>
              </a:rPr>
              <a:t> 2009: 98 </a:t>
            </a:r>
            <a:r>
              <a:rPr lang="en-US" altLang="en-US" sz="2000" dirty="0" err="1">
                <a:latin typeface="Century Gothic" panose="020B0502020202020204" pitchFamily="34" charset="0"/>
              </a:rPr>
              <a:t>kasus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kekerasan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fisik</a:t>
            </a:r>
            <a:r>
              <a:rPr lang="en-US" altLang="en-US" sz="2000" dirty="0">
                <a:latin typeface="Century Gothic" panose="020B0502020202020204" pitchFamily="34" charset="0"/>
              </a:rPr>
              <a:t>, 108 </a:t>
            </a:r>
            <a:r>
              <a:rPr lang="en-US" altLang="en-US" sz="2000" dirty="0" err="1">
                <a:latin typeface="Century Gothic" panose="020B0502020202020204" pitchFamily="34" charset="0"/>
              </a:rPr>
              <a:t>kekerasan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seksual</a:t>
            </a:r>
            <a:r>
              <a:rPr lang="en-US" altLang="en-US" sz="2000" dirty="0">
                <a:latin typeface="Century Gothic" panose="020B0502020202020204" pitchFamily="34" charset="0"/>
              </a:rPr>
              <a:t> dan 176 </a:t>
            </a:r>
            <a:r>
              <a:rPr lang="en-US" altLang="en-US" sz="2000" dirty="0" err="1">
                <a:latin typeface="Century Gothic" panose="020B0502020202020204" pitchFamily="34" charset="0"/>
              </a:rPr>
              <a:t>kekerasan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psikis</a:t>
            </a:r>
            <a:r>
              <a:rPr lang="en-US" altLang="en-US" sz="2000" dirty="0">
                <a:latin typeface="Century Gothic" panose="020B0502020202020204" pitchFamily="34" charset="0"/>
              </a:rPr>
              <a:t>    </a:t>
            </a:r>
          </a:p>
          <a:p>
            <a:pPr algn="just" eaLnBrk="1" hangingPunct="1"/>
            <a:endParaRPr lang="en-US" altLang="en-US" sz="2800" dirty="0">
              <a:latin typeface="Century" panose="02040604050505020304" pitchFamily="18" charset="0"/>
            </a:endParaRPr>
          </a:p>
          <a:p>
            <a:pPr algn="just" eaLnBrk="1" hangingPunct="1"/>
            <a:r>
              <a:rPr lang="en-ID" sz="1800" dirty="0" err="1">
                <a:latin typeface="Century" panose="02040604050505020304" pitchFamily="18" charset="0"/>
              </a:rPr>
              <a:t>Komisi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Perlindungan</a:t>
            </a:r>
            <a:r>
              <a:rPr lang="en-ID" sz="1800" dirty="0">
                <a:latin typeface="Century" panose="02040604050505020304" pitchFamily="18" charset="0"/>
              </a:rPr>
              <a:t> Anak Indonesia (KPAI) </a:t>
            </a:r>
            <a:r>
              <a:rPr lang="en-ID" sz="1800" dirty="0" err="1">
                <a:latin typeface="Century" panose="02040604050505020304" pitchFamily="18" charset="0"/>
              </a:rPr>
              <a:t>mencatat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dari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tahun</a:t>
            </a:r>
            <a:r>
              <a:rPr lang="en-ID" sz="1800" dirty="0">
                <a:latin typeface="Century" panose="02040604050505020304" pitchFamily="18" charset="0"/>
              </a:rPr>
              <a:t> 2011 </a:t>
            </a:r>
            <a:r>
              <a:rPr lang="en-ID" sz="1800" dirty="0" err="1">
                <a:latin typeface="Century" panose="02040604050505020304" pitchFamily="18" charset="0"/>
              </a:rPr>
              <a:t>hingga</a:t>
            </a:r>
            <a:r>
              <a:rPr lang="en-ID" sz="1800" dirty="0">
                <a:latin typeface="Century" panose="02040604050505020304" pitchFamily="18" charset="0"/>
              </a:rPr>
              <a:t> 2019 </a:t>
            </a:r>
            <a:r>
              <a:rPr lang="en-ID" sz="1800" dirty="0" err="1">
                <a:latin typeface="Century" panose="02040604050505020304" pitchFamily="18" charset="0"/>
              </a:rPr>
              <a:t>ada</a:t>
            </a:r>
            <a:r>
              <a:rPr lang="en-ID" sz="1800" dirty="0">
                <a:latin typeface="Century" panose="02040604050505020304" pitchFamily="18" charset="0"/>
              </a:rPr>
              <a:t> 37.381 </a:t>
            </a:r>
            <a:r>
              <a:rPr lang="en-ID" sz="1800" dirty="0" err="1">
                <a:latin typeface="Century" panose="02040604050505020304" pitchFamily="18" charset="0"/>
              </a:rPr>
              <a:t>kasus</a:t>
            </a:r>
            <a:r>
              <a:rPr lang="en-ID" sz="1800" dirty="0">
                <a:latin typeface="Century" panose="02040604050505020304" pitchFamily="18" charset="0"/>
              </a:rPr>
              <a:t> bullying yang </a:t>
            </a:r>
            <a:r>
              <a:rPr lang="en-ID" sz="1800" dirty="0" err="1">
                <a:latin typeface="Century" panose="02040604050505020304" pitchFamily="18" charset="0"/>
              </a:rPr>
              <a:t>dilaporkan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baik</a:t>
            </a:r>
            <a:r>
              <a:rPr lang="en-ID" sz="1800" dirty="0">
                <a:latin typeface="Century" panose="02040604050505020304" pitchFamily="18" charset="0"/>
              </a:rPr>
              <a:t> pada </a:t>
            </a:r>
            <a:r>
              <a:rPr lang="en-ID" sz="1800" dirty="0" err="1">
                <a:latin typeface="Century" panose="02040604050505020304" pitchFamily="18" charset="0"/>
              </a:rPr>
              <a:t>pendidikan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maupun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sosial</a:t>
            </a:r>
            <a:r>
              <a:rPr lang="en-ID" sz="1800" dirty="0">
                <a:latin typeface="Century" panose="02040604050505020304" pitchFamily="18" charset="0"/>
              </a:rPr>
              <a:t> media. </a:t>
            </a:r>
            <a:r>
              <a:rPr lang="en-ID" sz="1800" dirty="0" err="1">
                <a:latin typeface="Century" panose="02040604050505020304" pitchFamily="18" charset="0"/>
              </a:rPr>
              <a:t>Dapat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dilihat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bahwa</a:t>
            </a:r>
            <a:r>
              <a:rPr lang="en-ID" sz="1800" dirty="0">
                <a:latin typeface="Century" panose="02040604050505020304" pitchFamily="18" charset="0"/>
              </a:rPr>
              <a:t> bullying </a:t>
            </a:r>
            <a:r>
              <a:rPr lang="en-ID" sz="1800" dirty="0" err="1">
                <a:latin typeface="Century" panose="02040604050505020304" pitchFamily="18" charset="0"/>
              </a:rPr>
              <a:t>tidak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hanya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dilakukan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ketika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peserta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didik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bertemu</a:t>
            </a:r>
            <a:r>
              <a:rPr lang="en-ID" sz="1800" dirty="0">
                <a:latin typeface="Century" panose="02040604050505020304" pitchFamily="18" charset="0"/>
              </a:rPr>
              <a:t> dan 2 </a:t>
            </a:r>
            <a:r>
              <a:rPr lang="en-ID" sz="1800" dirty="0" err="1">
                <a:latin typeface="Century" panose="02040604050505020304" pitchFamily="18" charset="0"/>
              </a:rPr>
              <a:t>bertatap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muka</a:t>
            </a:r>
            <a:r>
              <a:rPr lang="en-ID" sz="1800" dirty="0">
                <a:latin typeface="Century" panose="02040604050505020304" pitchFamily="18" charset="0"/>
              </a:rPr>
              <a:t>, </a:t>
            </a:r>
            <a:r>
              <a:rPr lang="en-ID" sz="1800" dirty="0" err="1">
                <a:latin typeface="Century" panose="02040604050505020304" pitchFamily="18" charset="0"/>
              </a:rPr>
              <a:t>melainkan</a:t>
            </a:r>
            <a:r>
              <a:rPr lang="en-ID" sz="1800" dirty="0">
                <a:latin typeface="Century" panose="02040604050505020304" pitchFamily="18" charset="0"/>
              </a:rPr>
              <a:t> juga </a:t>
            </a:r>
            <a:r>
              <a:rPr lang="en-ID" sz="1800" dirty="0" err="1">
                <a:latin typeface="Century" panose="02040604050505020304" pitchFamily="18" charset="0"/>
              </a:rPr>
              <a:t>melalui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sosial</a:t>
            </a:r>
            <a:r>
              <a:rPr lang="en-ID" sz="1800" dirty="0">
                <a:latin typeface="Century" panose="02040604050505020304" pitchFamily="18" charset="0"/>
              </a:rPr>
              <a:t> media yang </a:t>
            </a:r>
            <a:r>
              <a:rPr lang="en-ID" sz="1800" dirty="0" err="1">
                <a:latin typeface="Century" panose="02040604050505020304" pitchFamily="18" charset="0"/>
              </a:rPr>
              <a:t>dapat</a:t>
            </a:r>
            <a:r>
              <a:rPr lang="en-ID" sz="1800" dirty="0">
                <a:latin typeface="Century" panose="02040604050505020304" pitchFamily="18" charset="0"/>
              </a:rPr>
              <a:t> di </a:t>
            </a:r>
            <a:r>
              <a:rPr lang="en-ID" sz="1800" dirty="0" err="1">
                <a:latin typeface="Century" panose="02040604050505020304" pitchFamily="18" charset="0"/>
              </a:rPr>
              <a:t>akses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dengan</a:t>
            </a:r>
            <a:r>
              <a:rPr lang="en-ID" sz="1800" dirty="0">
                <a:latin typeface="Century" panose="02040604050505020304" pitchFamily="18" charset="0"/>
              </a:rPr>
              <a:t> </a:t>
            </a:r>
            <a:r>
              <a:rPr lang="en-ID" sz="1800" dirty="0" err="1">
                <a:latin typeface="Century" panose="02040604050505020304" pitchFamily="18" charset="0"/>
              </a:rPr>
              <a:t>mudah</a:t>
            </a:r>
            <a:r>
              <a:rPr lang="en-ID" sz="1800" dirty="0">
                <a:latin typeface="Century" panose="02040604050505020304" pitchFamily="18" charset="0"/>
              </a:rPr>
              <a:t> (Tim KPAI, 2020</a:t>
            </a:r>
            <a:endParaRPr lang="en-US" altLang="en-US" dirty="0">
              <a:latin typeface="Century" panose="020406040505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916795E4-B19D-8691-493B-02EB0E9E6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" y="1331914"/>
            <a:ext cx="2735395" cy="305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4125-0DC0-CDA7-24E1-2EBB66D4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>
                <a:solidFill>
                  <a:srgbClr val="141414"/>
                </a:solidFill>
                <a:latin typeface="Helmet"/>
              </a:rPr>
              <a:t>Mata </a:t>
            </a:r>
            <a:r>
              <a:rPr lang="en-ID" b="1" dirty="0" err="1">
                <a:solidFill>
                  <a:srgbClr val="141414"/>
                </a:solidFill>
                <a:latin typeface="Helmet"/>
              </a:rPr>
              <a:t>siswi</a:t>
            </a:r>
            <a:r>
              <a:rPr lang="en-ID" b="1" dirty="0">
                <a:solidFill>
                  <a:srgbClr val="141414"/>
                </a:solidFill>
                <a:latin typeface="Helmet"/>
              </a:rPr>
              <a:t> SD di Gresik </a:t>
            </a:r>
            <a:r>
              <a:rPr lang="en-ID" b="1" dirty="0" err="1">
                <a:solidFill>
                  <a:srgbClr val="141414"/>
                </a:solidFill>
                <a:latin typeface="Helmet"/>
              </a:rPr>
              <a:t>ditusuk</a:t>
            </a:r>
            <a:r>
              <a:rPr lang="en-ID" b="1" dirty="0">
                <a:solidFill>
                  <a:srgbClr val="141414"/>
                </a:solidFill>
                <a:latin typeface="Helmet"/>
              </a:rPr>
              <a:t> </a:t>
            </a:r>
            <a:r>
              <a:rPr lang="en-ID" b="1" dirty="0" err="1">
                <a:solidFill>
                  <a:srgbClr val="141414"/>
                </a:solidFill>
                <a:latin typeface="Helmet"/>
              </a:rPr>
              <a:t>hingga</a:t>
            </a:r>
            <a:r>
              <a:rPr lang="en-ID" b="1" dirty="0">
                <a:solidFill>
                  <a:srgbClr val="141414"/>
                </a:solidFill>
                <a:latin typeface="Helmet"/>
              </a:rPr>
              <a:t> </a:t>
            </a:r>
            <a:r>
              <a:rPr lang="en-ID" b="1" dirty="0" err="1">
                <a:solidFill>
                  <a:srgbClr val="141414"/>
                </a:solidFill>
                <a:latin typeface="Helmet"/>
              </a:rPr>
              <a:t>buta</a:t>
            </a:r>
            <a:r>
              <a:rPr lang="en-ID" b="1" dirty="0">
                <a:solidFill>
                  <a:srgbClr val="141414"/>
                </a:solidFill>
                <a:latin typeface="Helmet"/>
              </a:rPr>
              <a:t> - '</a:t>
            </a:r>
            <a:r>
              <a:rPr lang="en-ID" b="1" dirty="0" err="1">
                <a:solidFill>
                  <a:srgbClr val="141414"/>
                </a:solidFill>
                <a:latin typeface="Helmet"/>
              </a:rPr>
              <a:t>Perundungan</a:t>
            </a:r>
            <a:r>
              <a:rPr lang="en-ID" b="1" dirty="0">
                <a:solidFill>
                  <a:srgbClr val="141414"/>
                </a:solidFill>
                <a:latin typeface="Helmet"/>
              </a:rPr>
              <a:t> di Indonesia </a:t>
            </a:r>
            <a:r>
              <a:rPr lang="en-ID" b="1" dirty="0" err="1">
                <a:solidFill>
                  <a:srgbClr val="141414"/>
                </a:solidFill>
                <a:latin typeface="Helmet"/>
              </a:rPr>
              <a:t>sudah</a:t>
            </a:r>
            <a:r>
              <a:rPr lang="en-ID" b="1" dirty="0">
                <a:solidFill>
                  <a:srgbClr val="141414"/>
                </a:solidFill>
                <a:latin typeface="Helmet"/>
              </a:rPr>
              <a:t> </a:t>
            </a:r>
            <a:r>
              <a:rPr lang="en-ID" b="1" dirty="0" err="1">
                <a:solidFill>
                  <a:srgbClr val="141414"/>
                </a:solidFill>
                <a:latin typeface="Helmet"/>
              </a:rPr>
              <a:t>darurat</a:t>
            </a:r>
            <a:r>
              <a:rPr lang="en-ID" b="1" dirty="0">
                <a:solidFill>
                  <a:srgbClr val="141414"/>
                </a:solidFill>
                <a:latin typeface="Helmet"/>
              </a:rPr>
              <a:t>'</a:t>
            </a:r>
            <a:br>
              <a:rPr lang="en-ID" b="1" dirty="0">
                <a:solidFill>
                  <a:srgbClr val="141414"/>
                </a:solidFill>
                <a:latin typeface="Helmet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23EB0-5B7F-A2EB-00EE-B8DBE449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Perundungan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atau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 </a:t>
            </a:r>
            <a:r>
              <a:rPr lang="en-ID" b="1" i="1" dirty="0">
                <a:solidFill>
                  <a:srgbClr val="141414"/>
                </a:solidFill>
                <a:effectLst/>
                <a:latin typeface="inherit"/>
              </a:rPr>
              <a:t>bullying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 di Indonesia,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menurut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pengamat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pendidikan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,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sudah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'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darurat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'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karena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kasusnya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terus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bertambah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dan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belum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ada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tanda-tanda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penurunan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meski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Kemendikbud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telah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menerbitkan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sejumlah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kebijakan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terkait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pencegahan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kekerasan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di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satuan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1" i="0" dirty="0" err="1">
                <a:solidFill>
                  <a:srgbClr val="141414"/>
                </a:solidFill>
                <a:effectLst/>
                <a:latin typeface="Helmet"/>
              </a:rPr>
              <a:t>pendidikan</a:t>
            </a:r>
            <a:r>
              <a:rPr lang="en-ID" b="1" i="0" dirty="0">
                <a:solidFill>
                  <a:srgbClr val="141414"/>
                </a:solidFill>
                <a:effectLst/>
                <a:latin typeface="Helmet"/>
              </a:rPr>
              <a:t>.</a:t>
            </a:r>
            <a:endParaRPr lang="en-ID" b="0" i="0" dirty="0">
              <a:solidFill>
                <a:srgbClr val="141414"/>
              </a:solidFill>
              <a:effectLst/>
              <a:latin typeface="Helmet"/>
            </a:endParaRPr>
          </a:p>
          <a:p>
            <a:pPr algn="l" rtl="0"/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Jaringan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Pemantau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Pendidikan Indonesia (JPPI)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mencatat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sepanjang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Januari-Agustus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2023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terdapat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379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anak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usia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sekolah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menjadi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korban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kekerasan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fisik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dan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perundungan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di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lingkungan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sekolah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.</a:t>
            </a:r>
          </a:p>
          <a:p>
            <a:pPr algn="l" rtl="0"/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Salah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satu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kasus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terbaru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terjadi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di Gresik,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Jawa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Timur.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Seorang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siswi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kelas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2 SD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mengalami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buta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permanen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pada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mata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kanannya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akibat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diduga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ditusuk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oleh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kakak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 </a:t>
            </a:r>
            <a:r>
              <a:rPr lang="en-ID" b="0" i="0" dirty="0" err="1">
                <a:solidFill>
                  <a:srgbClr val="141414"/>
                </a:solidFill>
                <a:effectLst/>
                <a:latin typeface="Helmet"/>
              </a:rPr>
              <a:t>kelasnya</a:t>
            </a:r>
            <a:r>
              <a:rPr lang="en-ID" b="0" i="0" dirty="0">
                <a:solidFill>
                  <a:srgbClr val="141414"/>
                </a:solidFill>
                <a:effectLst/>
                <a:latin typeface="Helmet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757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3A55-DC5B-1DDC-4690-2726355B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i="0" dirty="0" err="1">
                <a:solidFill>
                  <a:srgbClr val="000000"/>
                </a:solidFill>
                <a:effectLst/>
                <a:latin typeface="Inter"/>
              </a:rPr>
              <a:t>Siswa</a:t>
            </a:r>
            <a:r>
              <a:rPr lang="en-ID" b="1" i="0" dirty="0">
                <a:solidFill>
                  <a:srgbClr val="000000"/>
                </a:solidFill>
                <a:effectLst/>
                <a:latin typeface="Inter"/>
              </a:rPr>
              <a:t> SD di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Inter"/>
              </a:rPr>
              <a:t>Tambun</a:t>
            </a:r>
            <a:r>
              <a:rPr lang="en-ID" b="1" i="0" dirty="0">
                <a:solidFill>
                  <a:srgbClr val="000000"/>
                </a:solidFill>
                <a:effectLst/>
                <a:latin typeface="Inter"/>
              </a:rPr>
              <a:t> Di-Bully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Inter"/>
              </a:rPr>
              <a:t>hingga</a:t>
            </a:r>
            <a:r>
              <a:rPr lang="en-ID" b="1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Inter"/>
              </a:rPr>
              <a:t>Kakinya</a:t>
            </a:r>
            <a:r>
              <a:rPr lang="en-ID" b="1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Inter"/>
              </a:rPr>
              <a:t>Diamputasi</a:t>
            </a:r>
            <a:r>
              <a:rPr lang="en-ID" b="1" i="0" dirty="0">
                <a:solidFill>
                  <a:srgbClr val="000000"/>
                </a:solidFill>
                <a:effectLst/>
                <a:latin typeface="Inter"/>
              </a:rPr>
              <a:t>, Polisi: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Inter"/>
              </a:rPr>
              <a:t>Kasus</a:t>
            </a:r>
            <a:r>
              <a:rPr lang="en-ID" b="1" i="0" dirty="0">
                <a:solidFill>
                  <a:srgbClr val="000000"/>
                </a:solidFill>
                <a:effectLst/>
                <a:latin typeface="Inter"/>
              </a:rPr>
              <a:t> Naik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Inter"/>
              </a:rPr>
              <a:t>ke</a:t>
            </a:r>
            <a:r>
              <a:rPr lang="en-ID" b="1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Inter"/>
              </a:rPr>
              <a:t>Tahap</a:t>
            </a:r>
            <a:r>
              <a:rPr lang="en-ID" b="1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Inter"/>
              </a:rPr>
              <a:t>Penyidikan</a:t>
            </a:r>
            <a:br>
              <a:rPr lang="en-ID" b="1" i="0" dirty="0">
                <a:solidFill>
                  <a:srgbClr val="000000"/>
                </a:solidFill>
                <a:effectLst/>
                <a:latin typeface="Inter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E009C-0D55-BBE8-452B-D06FDE4DF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kasus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dugaan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 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bullying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perundungan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dialami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seorang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siswa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SD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berinisial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F 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Tambun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Selatan,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Kabupaten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Bekasi,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Jawa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Barat.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Akibat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aksi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FF3300"/>
                </a:solidFill>
                <a:effectLst/>
                <a:latin typeface="Inter"/>
                <a:hlinkClick r:id="rId2"/>
              </a:rPr>
              <a:t>bully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itu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, kaki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bocah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berusia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12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tahun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tersebut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terancam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diamputasi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.</a:t>
            </a:r>
          </a:p>
          <a:p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Akibat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perundungan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menimpanya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pada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Februari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2023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lalu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, kaki F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mengalami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cedera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infeksi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Kondisi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kaki F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kemudian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semakin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memburuk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harus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dibawa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ke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rumah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sakit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Inter"/>
              </a:rPr>
              <a:t>diperiksa</a:t>
            </a:r>
            <a:r>
              <a:rPr lang="en-ID" b="0" i="0" dirty="0">
                <a:solidFill>
                  <a:srgbClr val="444444"/>
                </a:solidFill>
                <a:effectLst/>
                <a:latin typeface="Inter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741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B327-9DB7-81DD-0219-BC54D77D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C9F6-82B9-6E03-8517-641B8543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9240B-153C-DF92-9BBF-E9AE27FC3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4" t="16889" r="35916" b="7259"/>
          <a:stretch/>
        </p:blipFill>
        <p:spPr>
          <a:xfrm>
            <a:off x="772160" y="828040"/>
            <a:ext cx="3992880" cy="5201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9D94A-F962-C1AF-0514-56AF22EB3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66" t="17778" r="36417" b="8000"/>
          <a:stretch/>
        </p:blipFill>
        <p:spPr>
          <a:xfrm>
            <a:off x="6482080" y="314961"/>
            <a:ext cx="376936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78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1911</TotalTime>
  <Words>1387</Words>
  <Application>Microsoft Office PowerPoint</Application>
  <PresentationFormat>Widescreen</PresentationFormat>
  <Paragraphs>191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Candara</vt:lpstr>
      <vt:lpstr>Century</vt:lpstr>
      <vt:lpstr>Century Gothic</vt:lpstr>
      <vt:lpstr>Comic Sans MS</vt:lpstr>
      <vt:lpstr>Georgia</vt:lpstr>
      <vt:lpstr>Helmet</vt:lpstr>
      <vt:lpstr>inherit</vt:lpstr>
      <vt:lpstr>Inter</vt:lpstr>
      <vt:lpstr>Times New Roman</vt:lpstr>
      <vt:lpstr>Theme2</vt:lpstr>
      <vt:lpstr>PELATIHAN DI SD N NGEMPLAK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Mata siswi SD di Gresik ditusuk hingga buta - 'Perundungan di Indonesia sudah darurat' </vt:lpstr>
      <vt:lpstr>Siswa SD di Tambun Di-Bully hingga Kakinya Diamputasi, Polisi: Kasus Naik ke Tahap Penyidikan </vt:lpstr>
      <vt:lpstr>PowerPoint Presentation</vt:lpstr>
      <vt:lpstr>PowerPoint Presentation</vt:lpstr>
      <vt:lpstr>PowerPoint Presentation</vt:lpstr>
      <vt:lpstr>Mengutip pernyataan Ki Hajar Dewantara:</vt:lpstr>
      <vt:lpstr>PowerPoint Presentation</vt:lpstr>
      <vt:lpstr>PowerPoint Presentation</vt:lpstr>
      <vt:lpstr>PowerPoint Presentation</vt:lpstr>
      <vt:lpstr>TUJUAN  LIVING VALUES EDUCATION PROGRAM</vt:lpstr>
      <vt:lpstr>Urgensi LVEP dalam Pembelajaran Untuk mengatasi perilaku Bullying?</vt:lpstr>
      <vt:lpstr>PowerPoint Presentation</vt:lpstr>
      <vt:lpstr>PowerPoint Presentation</vt:lpstr>
      <vt:lpstr>PowerPoint Presentation</vt:lpstr>
      <vt:lpstr>LVEP menjadi alternatif srategi pembelajaran untuk menguatkan nilai-nilai ANTI BULLYING BAGI peserta didik </vt:lpstr>
      <vt:lpstr>PowerPoint Presentation</vt:lpstr>
      <vt:lpstr>Aktivitas Living Values Education Program sebagai Program Pendidikan Nilai   </vt:lpstr>
      <vt:lpstr>Lebih semangat lagi! Ayo nyanyi!</vt:lpstr>
      <vt:lpstr>PowerPoint Presentation</vt:lpstr>
      <vt:lpstr>PowerPoint Presentation</vt:lpstr>
      <vt:lpstr>Aktivitas Berimajinasi</vt:lpstr>
      <vt:lpstr>Aktivitas butir-butir refleksi</vt:lpstr>
      <vt:lpstr>Aktivitas Moral Nilai Cinta</vt:lpstr>
      <vt:lpstr>PowerPoint Presentation</vt:lpstr>
      <vt:lpstr>KESIMPULAN DISKUSI HARI INI……………..</vt:lpstr>
      <vt:lpstr>PowerPoint Presentation</vt:lpstr>
      <vt:lpstr>SUMBER BELAJAR  BUKU LVE KARYA DOSEN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KASIH SAYANG DENGAN SESAMA</dc:title>
  <dc:creator>uaa</dc:creator>
  <cp:lastModifiedBy>LENOVO</cp:lastModifiedBy>
  <cp:revision>171</cp:revision>
  <cp:lastPrinted>2021-03-04T04:18:24Z</cp:lastPrinted>
  <dcterms:created xsi:type="dcterms:W3CDTF">2019-04-10T00:51:44Z</dcterms:created>
  <dcterms:modified xsi:type="dcterms:W3CDTF">2024-01-17T04:30:00Z</dcterms:modified>
</cp:coreProperties>
</file>