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54" y="-21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44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480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528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463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36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011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638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53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25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44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94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0262-9B9D-4520-8A06-8C52715F4290}" type="datetimeFigureOut">
              <a:rPr lang="id-ID" smtClean="0"/>
              <a:t>05/06/2024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E24D1-159C-4109-8C14-5E129DCD3B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907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s://bit.ly/klinik-konten-spm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hyperlink" Target="https://almaata.ac.id/panduan-sp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s://freepngimg.com/png/11872-black-email-png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hyperlink" Target="https://www.pngall.com/tl/upload-png-icon-image" TargetMode="External"/><Relationship Id="rId14" Type="http://schemas.openxmlformats.org/officeDocument/2006/relationships/hyperlink" Target="https://bit.ly/tautanlaporSP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080"/>
            <a:ext cx="8229600" cy="850106"/>
          </a:xfrm>
        </p:spPr>
        <p:txBody>
          <a:bodyPr>
            <a:noAutofit/>
          </a:bodyPr>
          <a:lstStyle/>
          <a:p>
            <a:r>
              <a:rPr lang="id-ID" sz="2400" b="1" dirty="0">
                <a:solidFill>
                  <a:schemeClr val="accent1"/>
                </a:solidFill>
              </a:rPr>
              <a:t>Prosedur </a:t>
            </a:r>
            <a:r>
              <a:rPr lang="en-US" sz="2400" b="1" dirty="0" err="1">
                <a:solidFill>
                  <a:schemeClr val="accent1"/>
                </a:solidFill>
              </a:rPr>
              <a:t>Lapor</a:t>
            </a:r>
            <a:r>
              <a:rPr lang="en-US" sz="2400" b="1" dirty="0">
                <a:solidFill>
                  <a:schemeClr val="accent1"/>
                </a:solidFill>
              </a:rPr>
              <a:t> Skor </a:t>
            </a:r>
            <a:r>
              <a:rPr lang="en-US" sz="2400" b="1" dirty="0" err="1">
                <a:solidFill>
                  <a:schemeClr val="accent1"/>
                </a:solidFill>
              </a:rPr>
              <a:t>Prestasi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Mahasiswa</a:t>
            </a:r>
            <a:br>
              <a:rPr lang="id-ID" sz="2400" b="1" dirty="0">
                <a:solidFill>
                  <a:schemeClr val="accent1"/>
                </a:solidFill>
              </a:rPr>
            </a:br>
            <a:endParaRPr lang="id-ID" sz="2400" b="1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0512" y="2711070"/>
            <a:ext cx="468052" cy="4086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dirty="0"/>
              <a:t>1</a:t>
            </a:r>
          </a:p>
        </p:txBody>
      </p:sp>
      <p:sp>
        <p:nvSpPr>
          <p:cNvPr id="6" name="Chevron 5"/>
          <p:cNvSpPr/>
          <p:nvPr/>
        </p:nvSpPr>
        <p:spPr>
          <a:xfrm>
            <a:off x="2483768" y="1982942"/>
            <a:ext cx="360040" cy="432048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5864" y="800634"/>
            <a:ext cx="3069249" cy="306467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Memahami</a:t>
            </a:r>
            <a:r>
              <a:rPr lang="en-US" sz="1200" b="1" dirty="0"/>
              <a:t> </a:t>
            </a:r>
            <a:r>
              <a:rPr lang="en-US" sz="1200" b="1" dirty="0" err="1"/>
              <a:t>ketentuan</a:t>
            </a:r>
            <a:r>
              <a:rPr lang="en-US" sz="1200" b="1" dirty="0"/>
              <a:t> pada Panduan SPM </a:t>
            </a:r>
            <a:endParaRPr lang="id-ID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08582" y="853416"/>
            <a:ext cx="468052" cy="4086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dirty="0"/>
              <a:t>2</a:t>
            </a:r>
          </a:p>
        </p:txBody>
      </p:sp>
      <p:sp>
        <p:nvSpPr>
          <p:cNvPr id="14" name="Chevron 13"/>
          <p:cNvSpPr/>
          <p:nvPr/>
        </p:nvSpPr>
        <p:spPr>
          <a:xfrm>
            <a:off x="5704884" y="1977156"/>
            <a:ext cx="360040" cy="432048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1032" name="Picture 8" descr="D:\T R I DHARMA_SURYANDARI, M.Pd\C. P k M\WEBINAR PSI 2020\isi form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5" t="16721" r="16286" b="18888"/>
          <a:stretch/>
        </p:blipFill>
        <p:spPr bwMode="auto">
          <a:xfrm>
            <a:off x="997600" y="1433989"/>
            <a:ext cx="1089433" cy="1014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3" name="Picture 9" descr="D:\T R I DHARMA_SURYANDARI, M.Pd\C. P k M\WEBINAR PSI 2020\icon simp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900" y="3334449"/>
            <a:ext cx="538429" cy="5384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TextBox 19"/>
          <p:cNvSpPr txBox="1"/>
          <p:nvPr/>
        </p:nvSpPr>
        <p:spPr>
          <a:xfrm>
            <a:off x="2077267" y="2939083"/>
            <a:ext cx="4276475" cy="510778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Bergabung</a:t>
            </a:r>
            <a:r>
              <a:rPr lang="en-US" sz="1200" dirty="0"/>
              <a:t> pada "Program </a:t>
            </a:r>
            <a:r>
              <a:rPr lang="en-US" sz="1200" dirty="0" err="1"/>
              <a:t>Pendampingan</a:t>
            </a:r>
            <a:r>
              <a:rPr lang="en-US" sz="1200" dirty="0"/>
              <a:t> </a:t>
            </a:r>
            <a:r>
              <a:rPr lang="en-US" sz="1200" dirty="0" err="1"/>
              <a:t>Konten</a:t>
            </a:r>
            <a:r>
              <a:rPr lang="en-US" sz="1200" dirty="0"/>
              <a:t> SPM“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mendapatkan</a:t>
            </a:r>
            <a:r>
              <a:rPr lang="en-US" sz="1200" dirty="0"/>
              <a:t> Form </a:t>
            </a:r>
            <a:r>
              <a:rPr lang="en-US" sz="1200" dirty="0" err="1"/>
              <a:t>Validasi</a:t>
            </a:r>
            <a:r>
              <a:rPr lang="en-US" sz="1200" dirty="0"/>
              <a:t> </a:t>
            </a:r>
            <a:r>
              <a:rPr lang="en-US" sz="1200" dirty="0" err="1"/>
              <a:t>Syarat</a:t>
            </a:r>
            <a:r>
              <a:rPr lang="en-US" sz="1200" dirty="0"/>
              <a:t> </a:t>
            </a:r>
            <a:r>
              <a:rPr lang="en-US" sz="1200" dirty="0" err="1"/>
              <a:t>Perlu</a:t>
            </a:r>
            <a:r>
              <a:rPr lang="en-US" sz="1200" dirty="0"/>
              <a:t> </a:t>
            </a:r>
            <a:r>
              <a:rPr lang="en-US" sz="1200" baseline="30000" dirty="0"/>
              <a:t>1</a:t>
            </a:r>
            <a:endParaRPr lang="id-ID" sz="1200" baseline="30000" dirty="0"/>
          </a:p>
        </p:txBody>
      </p:sp>
      <p:pic>
        <p:nvPicPr>
          <p:cNvPr id="1034" name="Picture 10" descr="D:\T R I DHARMA_SURYANDARI, M.Pd\C. P k M\WEBINAR PSI 2020\icon otoras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292" y="4607040"/>
            <a:ext cx="1080120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9" name="TextBox 28"/>
          <p:cNvSpPr txBox="1"/>
          <p:nvPr/>
        </p:nvSpPr>
        <p:spPr>
          <a:xfrm>
            <a:off x="6112573" y="5826407"/>
            <a:ext cx="2952314" cy="510778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Menggunggah</a:t>
            </a:r>
            <a:r>
              <a:rPr lang="en-US" sz="1200" dirty="0"/>
              <a:t> Form </a:t>
            </a:r>
            <a:r>
              <a:rPr lang="en-US" sz="1200" dirty="0" err="1"/>
              <a:t>Validasi</a:t>
            </a:r>
            <a:r>
              <a:rPr lang="en-US" sz="1200" dirty="0"/>
              <a:t> </a:t>
            </a:r>
            <a:r>
              <a:rPr lang="en-US" sz="1200" dirty="0" err="1"/>
              <a:t>Syarat</a:t>
            </a:r>
            <a:r>
              <a:rPr lang="en-US" sz="1200" dirty="0"/>
              <a:t> </a:t>
            </a:r>
            <a:r>
              <a:rPr lang="en-US" sz="1200" dirty="0" err="1"/>
              <a:t>Perlu</a:t>
            </a:r>
            <a:r>
              <a:rPr lang="en-US" sz="1200" baseline="30000" dirty="0"/>
              <a:t> 1</a:t>
            </a:r>
            <a:r>
              <a:rPr lang="en-US" sz="1200" dirty="0"/>
              <a:t> &amp; Form </a:t>
            </a:r>
            <a:r>
              <a:rPr lang="en-US" sz="1200" dirty="0" err="1"/>
              <a:t>Validasi</a:t>
            </a:r>
            <a:r>
              <a:rPr lang="en-US" sz="1200" dirty="0"/>
              <a:t> </a:t>
            </a:r>
            <a:r>
              <a:rPr lang="en-US" sz="1200" dirty="0" err="1"/>
              <a:t>Prestasi</a:t>
            </a:r>
            <a:r>
              <a:rPr lang="en-US" sz="1200" dirty="0"/>
              <a:t> </a:t>
            </a:r>
            <a:r>
              <a:rPr lang="en-US" sz="1200" baseline="30000" dirty="0"/>
              <a:t>2</a:t>
            </a:r>
            <a:r>
              <a:rPr lang="en-US" sz="1200" dirty="0"/>
              <a:t> </a:t>
            </a:r>
            <a:endParaRPr lang="id-ID" sz="1200" dirty="0"/>
          </a:p>
        </p:txBody>
      </p:sp>
      <p:pic>
        <p:nvPicPr>
          <p:cNvPr id="1035" name="Picture 11" descr="D:\T R I DHARMA_SURYANDARI, M.Pd\C. P k M\WEBINAR PSI 2020\icon oto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591" y="3888754"/>
            <a:ext cx="1070649" cy="9925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2" name="Chevron 31"/>
          <p:cNvSpPr/>
          <p:nvPr/>
        </p:nvSpPr>
        <p:spPr>
          <a:xfrm flipH="1">
            <a:off x="5356166" y="4938165"/>
            <a:ext cx="360040" cy="432048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48326" y="6116435"/>
            <a:ext cx="468052" cy="4086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dirty="0"/>
              <a:t>5</a:t>
            </a:r>
          </a:p>
        </p:txBody>
      </p:sp>
      <p:sp>
        <p:nvSpPr>
          <p:cNvPr id="36" name="Chevron 35"/>
          <p:cNvSpPr/>
          <p:nvPr/>
        </p:nvSpPr>
        <p:spPr>
          <a:xfrm flipH="1">
            <a:off x="3384074" y="4923223"/>
            <a:ext cx="360040" cy="432048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31803" y="4394213"/>
            <a:ext cx="1525581" cy="30646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FORM SPM</a:t>
            </a:r>
            <a:endParaRPr lang="id-ID" sz="1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54569" y="3480459"/>
            <a:ext cx="2603856" cy="289441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dirty="0" err="1"/>
              <a:t>Narahubung</a:t>
            </a:r>
            <a:r>
              <a:rPr lang="en-US" sz="1100" b="1" dirty="0"/>
              <a:t>: Suryandari (08994163236)</a:t>
            </a:r>
            <a:endParaRPr lang="id-ID" sz="11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79113" y="5560438"/>
            <a:ext cx="3230963" cy="715089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Pelaporan</a:t>
            </a:r>
            <a:r>
              <a:rPr lang="en-US" sz="1200" dirty="0"/>
              <a:t> SPM yang </a:t>
            </a:r>
            <a:r>
              <a:rPr lang="en-US" sz="1200" dirty="0" err="1"/>
              <a:t>telah</a:t>
            </a:r>
            <a:r>
              <a:rPr lang="en-US" sz="1200" dirty="0"/>
              <a:t> </a:t>
            </a:r>
            <a:r>
              <a:rPr lang="en-US" sz="1200" dirty="0" err="1"/>
              <a:t>divalidasi</a:t>
            </a:r>
            <a:r>
              <a:rPr lang="en-US" sz="1200" dirty="0"/>
              <a:t> dan </a:t>
            </a:r>
            <a:r>
              <a:rPr lang="en-US" sz="1200" dirty="0" err="1"/>
              <a:t>diverfikasi</a:t>
            </a:r>
            <a:r>
              <a:rPr lang="en-US" sz="1200" dirty="0"/>
              <a:t> “</a:t>
            </a:r>
            <a:r>
              <a:rPr lang="en-US" sz="1200" b="1" dirty="0"/>
              <a:t>MEMENUHI</a:t>
            </a:r>
            <a:r>
              <a:rPr lang="en-US" sz="1200" dirty="0"/>
              <a:t>”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dikirimkan</a:t>
            </a:r>
            <a:r>
              <a:rPr lang="en-US" sz="1200" dirty="0"/>
              <a:t> pada </a:t>
            </a:r>
            <a:r>
              <a:rPr lang="en-US" sz="1200" dirty="0" err="1"/>
              <a:t>surel</a:t>
            </a:r>
            <a:r>
              <a:rPr lang="en-US" sz="1200" dirty="0"/>
              <a:t> </a:t>
            </a:r>
            <a:r>
              <a:rPr lang="en-US" sz="1200" dirty="0" err="1"/>
              <a:t>mahasiswa</a:t>
            </a:r>
            <a:endParaRPr lang="id-ID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E60F0F-6990-DCEE-5F8B-B1F9458C9F05}"/>
              </a:ext>
            </a:extLst>
          </p:cNvPr>
          <p:cNvSpPr txBox="1"/>
          <p:nvPr/>
        </p:nvSpPr>
        <p:spPr>
          <a:xfrm>
            <a:off x="284231" y="1063415"/>
            <a:ext cx="2603856" cy="306467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d-ID" sz="1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B9A2D-6459-7347-4047-0F9055254615}"/>
              </a:ext>
            </a:extLst>
          </p:cNvPr>
          <p:cNvSpPr txBox="1"/>
          <p:nvPr/>
        </p:nvSpPr>
        <p:spPr>
          <a:xfrm>
            <a:off x="5270104" y="870270"/>
            <a:ext cx="3794784" cy="715089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Melakukan</a:t>
            </a:r>
            <a:r>
              <a:rPr lang="en-US" sz="1200" dirty="0"/>
              <a:t> </a:t>
            </a:r>
            <a:r>
              <a:rPr lang="en-US" sz="1200" dirty="0" err="1"/>
              <a:t>Lapor</a:t>
            </a:r>
            <a:r>
              <a:rPr lang="en-US" sz="1200" dirty="0"/>
              <a:t> </a:t>
            </a:r>
            <a:r>
              <a:rPr lang="en-US" sz="1200" dirty="0" err="1"/>
              <a:t>Prestasi</a:t>
            </a:r>
            <a:r>
              <a:rPr lang="en-US" sz="1200" dirty="0"/>
              <a:t>  dan </a:t>
            </a:r>
            <a:r>
              <a:rPr lang="en-US" sz="1200" dirty="0" err="1"/>
              <a:t>menghubungi</a:t>
            </a:r>
            <a:r>
              <a:rPr lang="en-US" sz="1200" dirty="0"/>
              <a:t>  </a:t>
            </a:r>
            <a:r>
              <a:rPr lang="en-US" sz="1200" dirty="0" err="1"/>
              <a:t>kour</a:t>
            </a:r>
            <a:r>
              <a:rPr lang="en-US" sz="1200" dirty="0"/>
              <a:t>. </a:t>
            </a:r>
            <a:r>
              <a:rPr lang="en-US" sz="1200" dirty="0" err="1"/>
              <a:t>Kemahasiswaan</a:t>
            </a:r>
            <a:r>
              <a:rPr lang="en-US" sz="1200" dirty="0"/>
              <a:t> </a:t>
            </a:r>
            <a:r>
              <a:rPr lang="en-US" sz="1200" dirty="0" err="1"/>
              <a:t>prodi</a:t>
            </a:r>
            <a:r>
              <a:rPr lang="en-US" sz="1200" dirty="0"/>
              <a:t> masing-masing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mohon</a:t>
            </a:r>
            <a:r>
              <a:rPr lang="en-US" sz="1200" dirty="0"/>
              <a:t> </a:t>
            </a:r>
            <a:r>
              <a:rPr lang="en-US" sz="1200" dirty="0" err="1"/>
              <a:t>validasi</a:t>
            </a:r>
            <a:r>
              <a:rPr lang="en-US" sz="1200" dirty="0"/>
              <a:t> dan </a:t>
            </a:r>
            <a:r>
              <a:rPr lang="en-US" sz="1200" dirty="0" err="1"/>
              <a:t>mendapatkan</a:t>
            </a:r>
            <a:r>
              <a:rPr lang="en-US" sz="1200" dirty="0"/>
              <a:t> Form </a:t>
            </a:r>
            <a:r>
              <a:rPr lang="en-US" sz="1200" dirty="0" err="1"/>
              <a:t>Validasi</a:t>
            </a:r>
            <a:r>
              <a:rPr lang="en-US" sz="1200" dirty="0"/>
              <a:t> Prestasi</a:t>
            </a:r>
            <a:r>
              <a:rPr lang="en-US" sz="1200" baseline="30000" dirty="0"/>
              <a:t>2</a:t>
            </a:r>
            <a:endParaRPr lang="id-ID" sz="1200" baseline="30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48311F-4F11-CBAB-68AD-9EA9E8390D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9939" y="1340360"/>
            <a:ext cx="1332148" cy="16618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7AFF71D-8094-8FCC-6749-23FB60580AD0}"/>
              </a:ext>
            </a:extLst>
          </p:cNvPr>
          <p:cNvSpPr txBox="1"/>
          <p:nvPr/>
        </p:nvSpPr>
        <p:spPr>
          <a:xfrm>
            <a:off x="2785847" y="3520112"/>
            <a:ext cx="3209994" cy="306467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d-ID" sz="12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BAE77A-342E-85DF-B4B3-169462B1D0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0935" y="1592630"/>
            <a:ext cx="1668818" cy="7654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DC69870-A182-6A8D-50F4-288B4DA13359}"/>
              </a:ext>
            </a:extLst>
          </p:cNvPr>
          <p:cNvSpPr txBox="1"/>
          <p:nvPr/>
        </p:nvSpPr>
        <p:spPr>
          <a:xfrm>
            <a:off x="7255087" y="3458707"/>
            <a:ext cx="1194924" cy="306467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MEMENUHI</a:t>
            </a:r>
            <a:endParaRPr lang="id-ID" sz="1200" dirty="0"/>
          </a:p>
        </p:txBody>
      </p:sp>
      <p:pic>
        <p:nvPicPr>
          <p:cNvPr id="44" name="Picture 43" descr="A blue arrow in a cloud&#10;&#10;Description automatically generated">
            <a:extLst>
              <a:ext uri="{FF2B5EF4-FFF2-40B4-BE49-F238E27FC236}">
                <a16:creationId xmlns:a16="http://schemas.microsoft.com/office/drawing/2014/main" id="{D50643C8-7AC6-9F6D-5F39-1E4CE6B14F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379059" y="4624754"/>
            <a:ext cx="1595567" cy="105244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8187507" y="5286367"/>
            <a:ext cx="468052" cy="4086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dirty="0"/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379CD4-878E-0ED3-5D54-DD5E28941A04}"/>
              </a:ext>
            </a:extLst>
          </p:cNvPr>
          <p:cNvSpPr txBox="1"/>
          <p:nvPr/>
        </p:nvSpPr>
        <p:spPr>
          <a:xfrm>
            <a:off x="3408388" y="5815926"/>
            <a:ext cx="2646240" cy="306467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Verifikasi</a:t>
            </a:r>
            <a:r>
              <a:rPr lang="en-US" sz="1200" dirty="0"/>
              <a:t> di </a:t>
            </a:r>
            <a:r>
              <a:rPr lang="en-US" sz="1200" dirty="0" err="1"/>
              <a:t>Direktorat</a:t>
            </a:r>
            <a:r>
              <a:rPr lang="en-US" sz="1200" dirty="0"/>
              <a:t> </a:t>
            </a:r>
            <a:r>
              <a:rPr lang="en-US" sz="1200" dirty="0" err="1"/>
              <a:t>Kemahasiswaan</a:t>
            </a:r>
            <a:endParaRPr lang="id-ID" sz="1200" dirty="0"/>
          </a:p>
        </p:txBody>
      </p:sp>
      <p:pic>
        <p:nvPicPr>
          <p:cNvPr id="49" name="Picture 48" descr="A white envelope with a blue symbol&#10;&#10;Description automatically generated">
            <a:extLst>
              <a:ext uri="{FF2B5EF4-FFF2-40B4-BE49-F238E27FC236}">
                <a16:creationId xmlns:a16="http://schemas.microsoft.com/office/drawing/2014/main" id="{1909F327-8062-DD9F-EBEA-C6B0CC0D3A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278895" y="4624754"/>
            <a:ext cx="992534" cy="992534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4D9F29AE-7B0D-86FB-C758-17CAB1245D5F}"/>
              </a:ext>
            </a:extLst>
          </p:cNvPr>
          <p:cNvSpPr txBox="1"/>
          <p:nvPr/>
        </p:nvSpPr>
        <p:spPr>
          <a:xfrm>
            <a:off x="166250" y="5208665"/>
            <a:ext cx="468052" cy="40862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endParaRPr lang="id-ID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4AD279-6A9E-BB5B-8B51-A1CA363E4B80}"/>
              </a:ext>
            </a:extLst>
          </p:cNvPr>
          <p:cNvSpPr txBox="1"/>
          <p:nvPr/>
        </p:nvSpPr>
        <p:spPr>
          <a:xfrm>
            <a:off x="6300192" y="6285475"/>
            <a:ext cx="2537861" cy="30646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https://almaata.ac.id/verifikasi-spm</a:t>
            </a:r>
            <a:endParaRPr lang="id-ID" sz="12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323E1E8-A54D-D46D-894D-20D3E9E13C81}"/>
              </a:ext>
            </a:extLst>
          </p:cNvPr>
          <p:cNvSpPr txBox="1"/>
          <p:nvPr/>
        </p:nvSpPr>
        <p:spPr>
          <a:xfrm>
            <a:off x="376227" y="1057847"/>
            <a:ext cx="2636732" cy="30646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hlinkClick r:id="rId12"/>
              </a:rPr>
              <a:t>https://almaata.ac.id/panduan-spm</a:t>
            </a:r>
            <a:r>
              <a:rPr lang="en-US" sz="1200" b="1" dirty="0"/>
              <a:t> </a:t>
            </a:r>
            <a:endParaRPr lang="id-ID" sz="12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4C27F2A-52D6-EE0B-3C1A-B2D21D0BE833}"/>
              </a:ext>
            </a:extLst>
          </p:cNvPr>
          <p:cNvSpPr txBox="1"/>
          <p:nvPr/>
        </p:nvSpPr>
        <p:spPr>
          <a:xfrm>
            <a:off x="3190229" y="3404860"/>
            <a:ext cx="2331761" cy="3064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hlinkClick r:id="rId13"/>
              </a:rPr>
              <a:t>https://bit.ly/klinik-konten-spm</a:t>
            </a:r>
            <a:r>
              <a:rPr lang="en-US" sz="1200" dirty="0"/>
              <a:t> </a:t>
            </a:r>
            <a:endParaRPr lang="id-ID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7F554B-7FCF-CF31-A5ED-19A0EE94D251}"/>
              </a:ext>
            </a:extLst>
          </p:cNvPr>
          <p:cNvSpPr txBox="1"/>
          <p:nvPr/>
        </p:nvSpPr>
        <p:spPr>
          <a:xfrm>
            <a:off x="6189464" y="2490340"/>
            <a:ext cx="2331761" cy="306467"/>
          </a:xfrm>
          <a:prstGeom prst="roundRect">
            <a:avLst/>
          </a:prstGeom>
          <a:solidFill>
            <a:srgbClr val="92D05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hlinkClick r:id="rId14"/>
              </a:rPr>
              <a:t>https://bit.ly/tautanlaporSPM</a:t>
            </a:r>
            <a:r>
              <a:rPr lang="en-US" sz="1200" dirty="0"/>
              <a:t> </a:t>
            </a:r>
            <a:endParaRPr lang="id-ID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356947" y="2670980"/>
            <a:ext cx="468052" cy="4086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dirty="0"/>
              <a:t>3</a:t>
            </a:r>
          </a:p>
        </p:txBody>
      </p:sp>
      <p:sp>
        <p:nvSpPr>
          <p:cNvPr id="59" name="Chevron 13">
            <a:extLst>
              <a:ext uri="{FF2B5EF4-FFF2-40B4-BE49-F238E27FC236}">
                <a16:creationId xmlns:a16="http://schemas.microsoft.com/office/drawing/2014/main" id="{DB22FE83-13DD-571A-B290-1FCF754BCEB3}"/>
              </a:ext>
            </a:extLst>
          </p:cNvPr>
          <p:cNvSpPr/>
          <p:nvPr/>
        </p:nvSpPr>
        <p:spPr>
          <a:xfrm rot="5400000">
            <a:off x="7291091" y="2939083"/>
            <a:ext cx="360040" cy="432048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87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121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Prosedur Lapor Skor Prestasi Mahasiswa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Prosedur Pendaftaran  Anggota Baru</dc:title>
  <dc:creator>User</dc:creator>
  <cp:lastModifiedBy>updk.barito5</cp:lastModifiedBy>
  <cp:revision>27</cp:revision>
  <dcterms:created xsi:type="dcterms:W3CDTF">2020-08-28T05:51:50Z</dcterms:created>
  <dcterms:modified xsi:type="dcterms:W3CDTF">2024-06-04T23:48:09Z</dcterms:modified>
</cp:coreProperties>
</file>