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8" r:id="rId3"/>
    <p:sldId id="257" r:id="rId4"/>
    <p:sldId id="272" r:id="rId5"/>
    <p:sldId id="273" r:id="rId6"/>
    <p:sldId id="271"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18288000" cy="10287000"/>
  <p:notesSz cx="6858000" cy="9144000"/>
  <p:embeddedFontLst>
    <p:embeddedFont>
      <p:font typeface="Arial Narrow" panose="020B0606020202030204" pitchFamily="34" charset="0"/>
      <p:regular r:id="rId21"/>
      <p:bold r:id="rId22"/>
      <p:italic r:id="rId23"/>
      <p:boldItalic r:id="rId24"/>
    </p:embeddedFont>
    <p:embeddedFont>
      <p:font typeface="Helios" panose="020B0604020202020204" charset="0"/>
      <p:regular r:id="rId25"/>
    </p:embeddedFont>
    <p:embeddedFont>
      <p:font typeface="Helios Bol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7" d="100"/>
          <a:sy n="27" d="100"/>
        </p:scale>
        <p:origin x="74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956901-D7FE-40BF-8588-9F10C36437D4}" type="datetimeFigureOut">
              <a:rPr lang="en-US" smtClean="0"/>
              <a:t>9/1/2025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526D82-E933-4420-BA3C-E8FB24CED148}" type="slidenum">
              <a:rPr lang="en-US" smtClean="0"/>
              <a:t>‹#›</a:t>
            </a:fld>
            <a:endParaRPr lang="en-US"/>
          </a:p>
        </p:txBody>
      </p:sp>
    </p:spTree>
    <p:extLst>
      <p:ext uri="{BB962C8B-B14F-4D97-AF65-F5344CB8AC3E}">
        <p14:creationId xmlns:p14="http://schemas.microsoft.com/office/powerpoint/2010/main" val="4073748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526D82-E933-4420-BA3C-E8FB24CED148}" type="slidenum">
              <a:rPr lang="en-US" smtClean="0"/>
              <a:t>1</a:t>
            </a:fld>
            <a:endParaRPr lang="en-US"/>
          </a:p>
        </p:txBody>
      </p:sp>
    </p:spTree>
    <p:extLst>
      <p:ext uri="{BB962C8B-B14F-4D97-AF65-F5344CB8AC3E}">
        <p14:creationId xmlns:p14="http://schemas.microsoft.com/office/powerpoint/2010/main" val="2101273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1E66F743-EF6D-51E5-CFD1-5DA05FD25B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266700"/>
            <a:ext cx="2019300" cy="20193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6.png"/><Relationship Id="rId7" Type="http://schemas.openxmlformats.org/officeDocument/2006/relationships/image" Target="../media/image46.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68.svg"/><Relationship Id="rId3" Type="http://schemas.openxmlformats.org/officeDocument/2006/relationships/image" Target="../media/image26.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7.png"/><Relationship Id="rId2" Type="http://schemas.openxmlformats.org/officeDocument/2006/relationships/image" Target="../media/image54.jpeg"/><Relationship Id="rId16"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svg"/><Relationship Id="rId4" Type="http://schemas.openxmlformats.org/officeDocument/2006/relationships/image" Target="../media/image2.png"/><Relationship Id="rId9" Type="http://schemas.openxmlformats.org/officeDocument/2006/relationships/image" Target="../media/image59.png"/><Relationship Id="rId14" Type="http://schemas.openxmlformats.org/officeDocument/2006/relationships/image" Target="../media/image64.svg"/></Relationships>
</file>

<file path=ppt/slides/_rels/slide13.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70.jpe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9.jpeg"/><Relationship Id="rId16" Type="http://schemas.openxmlformats.org/officeDocument/2006/relationships/image" Target="../media/image80.sv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75.png"/><Relationship Id="rId5" Type="http://schemas.openxmlformats.org/officeDocument/2006/relationships/image" Target="../media/image12.png"/><Relationship Id="rId15" Type="http://schemas.openxmlformats.org/officeDocument/2006/relationships/image" Target="../media/image79.png"/><Relationship Id="rId10" Type="http://schemas.openxmlformats.org/officeDocument/2006/relationships/image" Target="../media/image74.svg"/><Relationship Id="rId4" Type="http://schemas.openxmlformats.org/officeDocument/2006/relationships/image" Target="../media/image26.png"/><Relationship Id="rId9" Type="http://schemas.openxmlformats.org/officeDocument/2006/relationships/image" Target="../media/image73.png"/><Relationship Id="rId14" Type="http://schemas.openxmlformats.org/officeDocument/2006/relationships/image" Target="../media/image78.svg"/></Relationships>
</file>

<file path=ppt/slides/_rels/slide1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1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18.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98.png"/><Relationship Id="rId3" Type="http://schemas.openxmlformats.org/officeDocument/2006/relationships/image" Target="../media/image3.png"/><Relationship Id="rId7" Type="http://schemas.openxmlformats.org/officeDocument/2006/relationships/image" Target="../media/image94.png"/><Relationship Id="rId12" Type="http://schemas.openxmlformats.org/officeDocument/2006/relationships/image" Target="../media/image9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96.png"/><Relationship Id="rId5" Type="http://schemas.openxmlformats.org/officeDocument/2006/relationships/image" Target="../media/image92.png"/><Relationship Id="rId10" Type="http://schemas.openxmlformats.org/officeDocument/2006/relationships/image" Target="../media/image6.svg"/><Relationship Id="rId4" Type="http://schemas.openxmlformats.org/officeDocument/2006/relationships/image" Target="../media/image91.jpeg"/><Relationship Id="rId9" Type="http://schemas.openxmlformats.org/officeDocument/2006/relationships/image" Target="../media/image5.png"/><Relationship Id="rId14" Type="http://schemas.openxmlformats.org/officeDocument/2006/relationships/image" Target="../media/image99.sv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sv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sv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p:cNvGrpSpPr/>
        <p:nvPr/>
      </p:nvGrpSpPr>
      <p:grpSpPr>
        <a:xfrm>
          <a:off x="0" y="0"/>
          <a:ext cx="0" cy="0"/>
          <a:chOff x="0" y="0"/>
          <a:chExt cx="0" cy="0"/>
        </a:xfrm>
      </p:grpSpPr>
      <p:grpSp>
        <p:nvGrpSpPr>
          <p:cNvPr id="3" name="Group 3"/>
          <p:cNvGrpSpPr/>
          <p:nvPr/>
        </p:nvGrpSpPr>
        <p:grpSpPr>
          <a:xfrm rot="-2700000">
            <a:off x="-5034000" y="1788688"/>
            <a:ext cx="10863149" cy="10863149"/>
            <a:chOff x="0" y="0"/>
            <a:chExt cx="2041549" cy="2041549"/>
          </a:xfrm>
        </p:grpSpPr>
        <p:sp>
          <p:nvSpPr>
            <p:cNvPr id="4" name="Freeform 4"/>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sp>
        <p:sp>
          <p:nvSpPr>
            <p:cNvPr id="5" name="TextBox 5"/>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sp>
        <p:nvSpPr>
          <p:cNvPr id="2" name="Freeform 2"/>
          <p:cNvSpPr/>
          <p:nvPr/>
        </p:nvSpPr>
        <p:spPr>
          <a:xfrm rot="-2700000">
            <a:off x="-6708426" y="1007040"/>
            <a:ext cx="11641929" cy="11641929"/>
          </a:xfrm>
          <a:custGeom>
            <a:avLst/>
            <a:gdLst/>
            <a:ahLst/>
            <a:cxnLst/>
            <a:rect l="l" t="t" r="r" b="b"/>
            <a:pathLst>
              <a:path w="11641929" h="11641929">
                <a:moveTo>
                  <a:pt x="0" y="0"/>
                </a:moveTo>
                <a:lnTo>
                  <a:pt x="11641929" y="0"/>
                </a:lnTo>
                <a:lnTo>
                  <a:pt x="11641929" y="11641929"/>
                </a:lnTo>
                <a:lnTo>
                  <a:pt x="0" y="11641929"/>
                </a:lnTo>
                <a:lnTo>
                  <a:pt x="0" y="0"/>
                </a:lnTo>
                <a:close/>
              </a:path>
            </a:pathLst>
          </a:custGeom>
          <a:blipFill>
            <a:blip r:embed="rId3">
              <a:alphaModFix amt="6999"/>
            </a:blip>
            <a:stretch>
              <a:fillRect/>
            </a:stretch>
          </a:blipFill>
        </p:spPr>
      </p:sp>
      <p:sp>
        <p:nvSpPr>
          <p:cNvPr id="6" name="Freeform 6"/>
          <p:cNvSpPr/>
          <p:nvPr/>
        </p:nvSpPr>
        <p:spPr>
          <a:xfrm rot="8100000">
            <a:off x="8284975" y="9001565"/>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4"/>
            <a:stretch>
              <a:fillRect/>
            </a:stretch>
          </a:blipFill>
        </p:spPr>
      </p:sp>
      <p:grpSp>
        <p:nvGrpSpPr>
          <p:cNvPr id="7" name="Group 7"/>
          <p:cNvGrpSpPr/>
          <p:nvPr/>
        </p:nvGrpSpPr>
        <p:grpSpPr>
          <a:xfrm rot="-2700000">
            <a:off x="9097378" y="9265532"/>
            <a:ext cx="5776308" cy="1429584"/>
            <a:chOff x="0" y="0"/>
            <a:chExt cx="1721191" cy="1003030"/>
          </a:xfrm>
        </p:grpSpPr>
        <p:sp>
          <p:nvSpPr>
            <p:cNvPr id="8" name="Freeform 8"/>
            <p:cNvSpPr/>
            <p:nvPr/>
          </p:nvSpPr>
          <p:spPr>
            <a:xfrm>
              <a:off x="0" y="0"/>
              <a:ext cx="1721191" cy="1003030"/>
            </a:xfrm>
            <a:custGeom>
              <a:avLst/>
              <a:gdLst/>
              <a:ahLst/>
              <a:cxnLst/>
              <a:rect l="l" t="t" r="r" b="b"/>
              <a:pathLst>
                <a:path w="1721191" h="1003030">
                  <a:moveTo>
                    <a:pt x="0" y="0"/>
                  </a:moveTo>
                  <a:lnTo>
                    <a:pt x="1721191" y="0"/>
                  </a:lnTo>
                  <a:lnTo>
                    <a:pt x="1721191" y="1003030"/>
                  </a:lnTo>
                  <a:lnTo>
                    <a:pt x="0" y="1003030"/>
                  </a:lnTo>
                  <a:close/>
                </a:path>
              </a:pathLst>
            </a:custGeom>
            <a:solidFill>
              <a:srgbClr val="0F4984"/>
            </a:solidFill>
          </p:spPr>
        </p:sp>
        <p:sp>
          <p:nvSpPr>
            <p:cNvPr id="9" name="TextBox 9"/>
            <p:cNvSpPr txBox="1"/>
            <p:nvPr/>
          </p:nvSpPr>
          <p:spPr>
            <a:xfrm>
              <a:off x="0" y="-38100"/>
              <a:ext cx="1721191" cy="104113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rot="2700000">
            <a:off x="4757810" y="1314430"/>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4"/>
            <a:stretch>
              <a:fillRect/>
            </a:stretch>
          </a:blipFill>
        </p:spPr>
      </p:sp>
      <p:grpSp>
        <p:nvGrpSpPr>
          <p:cNvPr id="11" name="Group 11"/>
          <p:cNvGrpSpPr/>
          <p:nvPr/>
        </p:nvGrpSpPr>
        <p:grpSpPr>
          <a:xfrm rot="-8100000">
            <a:off x="6133105" y="848544"/>
            <a:ext cx="4275519" cy="794295"/>
            <a:chOff x="0" y="0"/>
            <a:chExt cx="1273995" cy="748309"/>
          </a:xfrm>
        </p:grpSpPr>
        <p:sp>
          <p:nvSpPr>
            <p:cNvPr id="12" name="Freeform 12"/>
            <p:cNvSpPr/>
            <p:nvPr/>
          </p:nvSpPr>
          <p:spPr>
            <a:xfrm>
              <a:off x="0" y="0"/>
              <a:ext cx="1273995" cy="748309"/>
            </a:xfrm>
            <a:custGeom>
              <a:avLst/>
              <a:gdLst/>
              <a:ahLst/>
              <a:cxnLst/>
              <a:rect l="l" t="t" r="r" b="b"/>
              <a:pathLst>
                <a:path w="1273995" h="748309">
                  <a:moveTo>
                    <a:pt x="0" y="0"/>
                  </a:moveTo>
                  <a:lnTo>
                    <a:pt x="1273995" y="0"/>
                  </a:lnTo>
                  <a:lnTo>
                    <a:pt x="1273995" y="748309"/>
                  </a:lnTo>
                  <a:lnTo>
                    <a:pt x="0" y="748309"/>
                  </a:lnTo>
                  <a:close/>
                </a:path>
              </a:pathLst>
            </a:custGeom>
            <a:solidFill>
              <a:srgbClr val="16599D"/>
            </a:solidFill>
          </p:spPr>
        </p:sp>
        <p:sp>
          <p:nvSpPr>
            <p:cNvPr id="13" name="TextBox 13"/>
            <p:cNvSpPr txBox="1"/>
            <p:nvPr/>
          </p:nvSpPr>
          <p:spPr>
            <a:xfrm>
              <a:off x="0" y="-38100"/>
              <a:ext cx="1273995" cy="786409"/>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2700000">
            <a:off x="10308708" y="-2082379"/>
            <a:ext cx="11958873" cy="11801769"/>
          </a:xfrm>
          <a:custGeom>
            <a:avLst/>
            <a:gdLst/>
            <a:ahLst/>
            <a:cxnLst/>
            <a:rect l="l" t="t" r="r" b="b"/>
            <a:pathLst>
              <a:path w="11641929" h="11641929">
                <a:moveTo>
                  <a:pt x="0" y="0"/>
                </a:moveTo>
                <a:lnTo>
                  <a:pt x="11641929" y="0"/>
                </a:lnTo>
                <a:lnTo>
                  <a:pt x="11641929" y="11641930"/>
                </a:lnTo>
                <a:lnTo>
                  <a:pt x="0" y="11641930"/>
                </a:lnTo>
                <a:lnTo>
                  <a:pt x="0" y="0"/>
                </a:lnTo>
                <a:close/>
              </a:path>
            </a:pathLst>
          </a:custGeom>
          <a:blipFill>
            <a:blip r:embed="rId3">
              <a:alphaModFix amt="58000"/>
            </a:blip>
            <a:stretch>
              <a:fillRect/>
            </a:stretch>
          </a:blipFill>
        </p:spPr>
      </p:sp>
      <p:grpSp>
        <p:nvGrpSpPr>
          <p:cNvPr id="15" name="Group 15"/>
          <p:cNvGrpSpPr/>
          <p:nvPr/>
        </p:nvGrpSpPr>
        <p:grpSpPr>
          <a:xfrm rot="-2700000">
            <a:off x="11575819" y="-1585648"/>
            <a:ext cx="10863149" cy="10863149"/>
            <a:chOff x="0" y="0"/>
            <a:chExt cx="2041549" cy="2041549"/>
          </a:xfrm>
        </p:grpSpPr>
        <p:sp>
          <p:nvSpPr>
            <p:cNvPr id="16" name="Freeform 16"/>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sp>
        <p:sp>
          <p:nvSpPr>
            <p:cNvPr id="17" name="TextBox 17"/>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9216780" y="-2927391"/>
            <a:ext cx="13403282" cy="13403282"/>
            <a:chOff x="0" y="0"/>
            <a:chExt cx="812800" cy="812800"/>
          </a:xfrm>
        </p:grpSpPr>
        <p:sp>
          <p:nvSpPr>
            <p:cNvPr id="19" name="Freeform 19"/>
            <p:cNvSpPr/>
            <p:nvPr/>
          </p:nvSpPr>
          <p:spPr>
            <a:xfrm>
              <a:off x="14834" y="14834"/>
              <a:ext cx="783132" cy="783132"/>
            </a:xfrm>
            <a:custGeom>
              <a:avLst/>
              <a:gdLst/>
              <a:ahLst/>
              <a:cxnLst/>
              <a:rect l="l" t="t" r="r" b="b"/>
              <a:pathLst>
                <a:path w="783132" h="783132">
                  <a:moveTo>
                    <a:pt x="416889" y="10489"/>
                  </a:moveTo>
                  <a:lnTo>
                    <a:pt x="772643" y="366243"/>
                  </a:lnTo>
                  <a:cubicBezTo>
                    <a:pt x="779359" y="372959"/>
                    <a:pt x="783132" y="382068"/>
                    <a:pt x="783132" y="391566"/>
                  </a:cubicBezTo>
                  <a:cubicBezTo>
                    <a:pt x="783132" y="401064"/>
                    <a:pt x="779359" y="410173"/>
                    <a:pt x="772643" y="416889"/>
                  </a:cubicBezTo>
                  <a:lnTo>
                    <a:pt x="416889" y="772643"/>
                  </a:lnTo>
                  <a:cubicBezTo>
                    <a:pt x="410173" y="779359"/>
                    <a:pt x="401064" y="783132"/>
                    <a:pt x="391566" y="783132"/>
                  </a:cubicBezTo>
                  <a:cubicBezTo>
                    <a:pt x="382068" y="783132"/>
                    <a:pt x="372959" y="779359"/>
                    <a:pt x="366243" y="772643"/>
                  </a:cubicBezTo>
                  <a:lnTo>
                    <a:pt x="10489" y="416889"/>
                  </a:lnTo>
                  <a:cubicBezTo>
                    <a:pt x="3773" y="410173"/>
                    <a:pt x="0" y="401064"/>
                    <a:pt x="0" y="391566"/>
                  </a:cubicBezTo>
                  <a:cubicBezTo>
                    <a:pt x="0" y="382068"/>
                    <a:pt x="3773" y="372959"/>
                    <a:pt x="10489" y="366243"/>
                  </a:cubicBezTo>
                  <a:lnTo>
                    <a:pt x="366243" y="10489"/>
                  </a:lnTo>
                  <a:cubicBezTo>
                    <a:pt x="372959" y="3773"/>
                    <a:pt x="382068" y="0"/>
                    <a:pt x="391566" y="0"/>
                  </a:cubicBezTo>
                  <a:cubicBezTo>
                    <a:pt x="401064" y="0"/>
                    <a:pt x="410173" y="3773"/>
                    <a:pt x="416889" y="10489"/>
                  </a:cubicBezTo>
                  <a:close/>
                </a:path>
              </a:pathLst>
            </a:custGeom>
            <a:blipFill>
              <a:blip r:embed="rId5"/>
              <a:stretch>
                <a:fillRect l="-51554" t="-19731" r="-30998" b="-1894"/>
              </a:stretch>
            </a:blipFill>
          </p:spPr>
        </p:sp>
      </p:grpSp>
      <p:sp>
        <p:nvSpPr>
          <p:cNvPr id="20" name="Freeform 20"/>
          <p:cNvSpPr/>
          <p:nvPr/>
        </p:nvSpPr>
        <p:spPr>
          <a:xfrm rot="8100000">
            <a:off x="9095875" y="10272965"/>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4"/>
            <a:stretch>
              <a:fillRect/>
            </a:stretch>
          </a:blipFill>
        </p:spPr>
      </p:sp>
      <p:grpSp>
        <p:nvGrpSpPr>
          <p:cNvPr id="21" name="Group 21"/>
          <p:cNvGrpSpPr/>
          <p:nvPr/>
        </p:nvGrpSpPr>
        <p:grpSpPr>
          <a:xfrm rot="-2700000">
            <a:off x="10902764" y="7159847"/>
            <a:ext cx="10411728" cy="1420400"/>
            <a:chOff x="0" y="-74741"/>
            <a:chExt cx="3102427" cy="802074"/>
          </a:xfrm>
        </p:grpSpPr>
        <p:sp>
          <p:nvSpPr>
            <p:cNvPr id="22" name="Freeform 22"/>
            <p:cNvSpPr/>
            <p:nvPr/>
          </p:nvSpPr>
          <p:spPr>
            <a:xfrm>
              <a:off x="59590" y="-74741"/>
              <a:ext cx="3042837" cy="727333"/>
            </a:xfrm>
            <a:custGeom>
              <a:avLst/>
              <a:gdLst/>
              <a:ahLst/>
              <a:cxnLst/>
              <a:rect l="l" t="t" r="r" b="b"/>
              <a:pathLst>
                <a:path w="3042837" h="727333">
                  <a:moveTo>
                    <a:pt x="0" y="0"/>
                  </a:moveTo>
                  <a:lnTo>
                    <a:pt x="3042837" y="0"/>
                  </a:lnTo>
                  <a:lnTo>
                    <a:pt x="3042837" y="727333"/>
                  </a:lnTo>
                  <a:lnTo>
                    <a:pt x="0" y="727333"/>
                  </a:lnTo>
                  <a:close/>
                </a:path>
              </a:pathLst>
            </a:custGeom>
            <a:solidFill>
              <a:srgbClr val="16599D"/>
            </a:solidFill>
          </p:spPr>
        </p:sp>
        <p:sp>
          <p:nvSpPr>
            <p:cNvPr id="23" name="TextBox 23"/>
            <p:cNvSpPr txBox="1"/>
            <p:nvPr/>
          </p:nvSpPr>
          <p:spPr>
            <a:xfrm>
              <a:off x="0" y="-38100"/>
              <a:ext cx="3042837" cy="765433"/>
            </a:xfrm>
            <a:prstGeom prst="rect">
              <a:avLst/>
            </a:prstGeom>
          </p:spPr>
          <p:txBody>
            <a:bodyPr lIns="50800" tIns="50800" rIns="50800" bIns="50800" rtlCol="0" anchor="ctr"/>
            <a:lstStyle/>
            <a:p>
              <a:pPr algn="ctr">
                <a:lnSpc>
                  <a:spcPts val="2659"/>
                </a:lnSpc>
                <a:spcBef>
                  <a:spcPct val="0"/>
                </a:spcBef>
              </a:pPr>
              <a:endParaRPr/>
            </a:p>
          </p:txBody>
        </p:sp>
      </p:grpSp>
      <p:sp>
        <p:nvSpPr>
          <p:cNvPr id="24" name="Freeform 24"/>
          <p:cNvSpPr/>
          <p:nvPr/>
        </p:nvSpPr>
        <p:spPr>
          <a:xfrm rot="8100000">
            <a:off x="13721104" y="8138017"/>
            <a:ext cx="5636927" cy="605970"/>
          </a:xfrm>
          <a:custGeom>
            <a:avLst/>
            <a:gdLst/>
            <a:ahLst/>
            <a:cxnLst/>
            <a:rect l="l" t="t" r="r" b="b"/>
            <a:pathLst>
              <a:path w="5636927" h="605970">
                <a:moveTo>
                  <a:pt x="0" y="0"/>
                </a:moveTo>
                <a:lnTo>
                  <a:pt x="5636926" y="0"/>
                </a:lnTo>
                <a:lnTo>
                  <a:pt x="5636926" y="605970"/>
                </a:lnTo>
                <a:lnTo>
                  <a:pt x="0" y="605970"/>
                </a:lnTo>
                <a:lnTo>
                  <a:pt x="0" y="0"/>
                </a:lnTo>
                <a:close/>
              </a:path>
            </a:pathLst>
          </a:custGeom>
          <a:blipFill>
            <a:blip r:embed="rId4"/>
            <a:stretch>
              <a:fillRect/>
            </a:stretch>
          </a:blipFill>
        </p:spPr>
      </p:sp>
      <p:grpSp>
        <p:nvGrpSpPr>
          <p:cNvPr id="25" name="Group 25"/>
          <p:cNvGrpSpPr/>
          <p:nvPr/>
        </p:nvGrpSpPr>
        <p:grpSpPr>
          <a:xfrm rot="-2700000">
            <a:off x="13782574" y="8284714"/>
            <a:ext cx="5641848" cy="1260927"/>
            <a:chOff x="0" y="0"/>
            <a:chExt cx="1681125" cy="760006"/>
          </a:xfrm>
        </p:grpSpPr>
        <p:sp>
          <p:nvSpPr>
            <p:cNvPr id="26" name="Freeform 26"/>
            <p:cNvSpPr/>
            <p:nvPr/>
          </p:nvSpPr>
          <p:spPr>
            <a:xfrm>
              <a:off x="0" y="0"/>
              <a:ext cx="1681125" cy="760006"/>
            </a:xfrm>
            <a:custGeom>
              <a:avLst/>
              <a:gdLst/>
              <a:ahLst/>
              <a:cxnLst/>
              <a:rect l="l" t="t" r="r" b="b"/>
              <a:pathLst>
                <a:path w="1681125" h="760006">
                  <a:moveTo>
                    <a:pt x="0" y="0"/>
                  </a:moveTo>
                  <a:lnTo>
                    <a:pt x="1681125" y="0"/>
                  </a:lnTo>
                  <a:lnTo>
                    <a:pt x="1681125" y="760006"/>
                  </a:lnTo>
                  <a:lnTo>
                    <a:pt x="0" y="760006"/>
                  </a:lnTo>
                  <a:close/>
                </a:path>
              </a:pathLst>
            </a:custGeom>
            <a:solidFill>
              <a:srgbClr val="2978C8"/>
            </a:solidFill>
          </p:spPr>
        </p:sp>
        <p:sp>
          <p:nvSpPr>
            <p:cNvPr id="27" name="TextBox 27"/>
            <p:cNvSpPr txBox="1"/>
            <p:nvPr/>
          </p:nvSpPr>
          <p:spPr>
            <a:xfrm>
              <a:off x="0" y="-38100"/>
              <a:ext cx="1681125" cy="79810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rot="-10800000">
            <a:off x="1028700" y="6634124"/>
            <a:ext cx="934250" cy="106173"/>
            <a:chOff x="0" y="0"/>
            <a:chExt cx="278383" cy="31637"/>
          </a:xfrm>
        </p:grpSpPr>
        <p:sp>
          <p:nvSpPr>
            <p:cNvPr id="29" name="Freeform 29"/>
            <p:cNvSpPr/>
            <p:nvPr/>
          </p:nvSpPr>
          <p:spPr>
            <a:xfrm>
              <a:off x="0" y="0"/>
              <a:ext cx="278383" cy="31637"/>
            </a:xfrm>
            <a:custGeom>
              <a:avLst/>
              <a:gdLst/>
              <a:ahLst/>
              <a:cxnLst/>
              <a:rect l="l" t="t" r="r" b="b"/>
              <a:pathLst>
                <a:path w="278383" h="31637">
                  <a:moveTo>
                    <a:pt x="15818" y="0"/>
                  </a:moveTo>
                  <a:lnTo>
                    <a:pt x="262564" y="0"/>
                  </a:lnTo>
                  <a:cubicBezTo>
                    <a:pt x="266759" y="0"/>
                    <a:pt x="270783" y="1667"/>
                    <a:pt x="273749" y="4633"/>
                  </a:cubicBezTo>
                  <a:cubicBezTo>
                    <a:pt x="276716" y="7600"/>
                    <a:pt x="278383" y="11623"/>
                    <a:pt x="278383" y="15818"/>
                  </a:cubicBezTo>
                  <a:lnTo>
                    <a:pt x="278383" y="15818"/>
                  </a:lnTo>
                  <a:cubicBezTo>
                    <a:pt x="278383" y="24555"/>
                    <a:pt x="271300" y="31637"/>
                    <a:pt x="262564" y="31637"/>
                  </a:cubicBezTo>
                  <a:lnTo>
                    <a:pt x="15818" y="31637"/>
                  </a:lnTo>
                  <a:cubicBezTo>
                    <a:pt x="11623" y="31637"/>
                    <a:pt x="7600" y="29970"/>
                    <a:pt x="4633" y="27004"/>
                  </a:cubicBezTo>
                  <a:cubicBezTo>
                    <a:pt x="1667" y="24037"/>
                    <a:pt x="0" y="20014"/>
                    <a:pt x="0" y="15818"/>
                  </a:cubicBezTo>
                  <a:lnTo>
                    <a:pt x="0" y="15818"/>
                  </a:lnTo>
                  <a:cubicBezTo>
                    <a:pt x="0" y="11623"/>
                    <a:pt x="1667" y="7600"/>
                    <a:pt x="4633" y="4633"/>
                  </a:cubicBezTo>
                  <a:cubicBezTo>
                    <a:pt x="7600" y="1667"/>
                    <a:pt x="11623" y="0"/>
                    <a:pt x="15818" y="0"/>
                  </a:cubicBezTo>
                  <a:close/>
                </a:path>
              </a:pathLst>
            </a:custGeom>
            <a:solidFill>
              <a:srgbClr val="2978C8"/>
            </a:solidFill>
          </p:spPr>
        </p:sp>
        <p:sp>
          <p:nvSpPr>
            <p:cNvPr id="30" name="TextBox 30"/>
            <p:cNvSpPr txBox="1"/>
            <p:nvPr/>
          </p:nvSpPr>
          <p:spPr>
            <a:xfrm>
              <a:off x="0" y="-38100"/>
              <a:ext cx="278383" cy="69737"/>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rot="-10800000">
            <a:off x="2058200" y="6634124"/>
            <a:ext cx="312889" cy="106173"/>
            <a:chOff x="0" y="0"/>
            <a:chExt cx="93233" cy="31637"/>
          </a:xfrm>
        </p:grpSpPr>
        <p:sp>
          <p:nvSpPr>
            <p:cNvPr id="33" name="Freeform 33"/>
            <p:cNvSpPr/>
            <p:nvPr/>
          </p:nvSpPr>
          <p:spPr>
            <a:xfrm>
              <a:off x="0" y="0"/>
              <a:ext cx="93233" cy="31637"/>
            </a:xfrm>
            <a:custGeom>
              <a:avLst/>
              <a:gdLst/>
              <a:ahLst/>
              <a:cxnLst/>
              <a:rect l="l" t="t" r="r" b="b"/>
              <a:pathLst>
                <a:path w="93233" h="31637">
                  <a:moveTo>
                    <a:pt x="15818" y="0"/>
                  </a:moveTo>
                  <a:lnTo>
                    <a:pt x="77415" y="0"/>
                  </a:lnTo>
                  <a:cubicBezTo>
                    <a:pt x="86151" y="0"/>
                    <a:pt x="93233" y="7082"/>
                    <a:pt x="93233" y="15818"/>
                  </a:cubicBezTo>
                  <a:lnTo>
                    <a:pt x="93233" y="15818"/>
                  </a:lnTo>
                  <a:cubicBezTo>
                    <a:pt x="93233" y="20014"/>
                    <a:pt x="91566" y="24037"/>
                    <a:pt x="88600" y="27004"/>
                  </a:cubicBezTo>
                  <a:cubicBezTo>
                    <a:pt x="85633" y="29970"/>
                    <a:pt x="81610" y="31637"/>
                    <a:pt x="77415" y="31637"/>
                  </a:cubicBezTo>
                  <a:lnTo>
                    <a:pt x="15818" y="31637"/>
                  </a:lnTo>
                  <a:cubicBezTo>
                    <a:pt x="11623" y="31637"/>
                    <a:pt x="7600" y="29970"/>
                    <a:pt x="4633" y="27004"/>
                  </a:cubicBezTo>
                  <a:cubicBezTo>
                    <a:pt x="1667" y="24037"/>
                    <a:pt x="0" y="20014"/>
                    <a:pt x="0" y="15818"/>
                  </a:cubicBezTo>
                  <a:lnTo>
                    <a:pt x="0" y="15818"/>
                  </a:lnTo>
                  <a:cubicBezTo>
                    <a:pt x="0" y="11623"/>
                    <a:pt x="1667" y="7600"/>
                    <a:pt x="4633" y="4633"/>
                  </a:cubicBezTo>
                  <a:cubicBezTo>
                    <a:pt x="7600" y="1667"/>
                    <a:pt x="11623" y="0"/>
                    <a:pt x="15818" y="0"/>
                  </a:cubicBezTo>
                  <a:close/>
                </a:path>
              </a:pathLst>
            </a:custGeom>
            <a:solidFill>
              <a:srgbClr val="292A2B"/>
            </a:solidFill>
          </p:spPr>
        </p:sp>
        <p:sp>
          <p:nvSpPr>
            <p:cNvPr id="34" name="TextBox 34"/>
            <p:cNvSpPr txBox="1"/>
            <p:nvPr/>
          </p:nvSpPr>
          <p:spPr>
            <a:xfrm>
              <a:off x="0" y="-38100"/>
              <a:ext cx="93233" cy="69737"/>
            </a:xfrm>
            <a:prstGeom prst="rect">
              <a:avLst/>
            </a:prstGeom>
          </p:spPr>
          <p:txBody>
            <a:bodyPr lIns="50800" tIns="50800" rIns="50800" bIns="50800" rtlCol="0" anchor="ctr"/>
            <a:lstStyle/>
            <a:p>
              <a:pPr algn="ctr">
                <a:lnSpc>
                  <a:spcPts val="2659"/>
                </a:lnSpc>
                <a:spcBef>
                  <a:spcPct val="0"/>
                </a:spcBef>
              </a:pPr>
              <a:endParaRPr/>
            </a:p>
          </p:txBody>
        </p:sp>
      </p:grpSp>
      <p:sp>
        <p:nvSpPr>
          <p:cNvPr id="35" name="Freeform 35"/>
          <p:cNvSpPr/>
          <p:nvPr/>
        </p:nvSpPr>
        <p:spPr>
          <a:xfrm>
            <a:off x="1028700" y="8684881"/>
            <a:ext cx="557889" cy="557889"/>
          </a:xfrm>
          <a:custGeom>
            <a:avLst/>
            <a:gdLst/>
            <a:ahLst/>
            <a:cxnLst/>
            <a:rect l="l" t="t" r="r" b="b"/>
            <a:pathLst>
              <a:path w="557889" h="557889">
                <a:moveTo>
                  <a:pt x="0" y="0"/>
                </a:moveTo>
                <a:lnTo>
                  <a:pt x="557889" y="0"/>
                </a:lnTo>
                <a:lnTo>
                  <a:pt x="557889" y="557889"/>
                </a:lnTo>
                <a:lnTo>
                  <a:pt x="0" y="5578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7" name="TextBox 37"/>
          <p:cNvSpPr txBox="1"/>
          <p:nvPr/>
        </p:nvSpPr>
        <p:spPr>
          <a:xfrm>
            <a:off x="-1441657" y="4353861"/>
            <a:ext cx="13036736" cy="1051570"/>
          </a:xfrm>
          <a:prstGeom prst="rect">
            <a:avLst/>
          </a:prstGeom>
        </p:spPr>
        <p:txBody>
          <a:bodyPr wrap="square" lIns="0" tIns="0" rIns="0" bIns="0" rtlCol="0" anchor="t">
            <a:spAutoFit/>
          </a:bodyPr>
          <a:lstStyle/>
          <a:p>
            <a:pPr algn="l">
              <a:lnSpc>
                <a:spcPts val="8249"/>
              </a:lnSpc>
            </a:pPr>
            <a:r>
              <a:rPr lang="en-US" sz="7499" b="1" dirty="0" err="1">
                <a:solidFill>
                  <a:srgbClr val="16599D"/>
                </a:solidFill>
                <a:latin typeface="Helios Bold"/>
                <a:ea typeface="Helios Bold"/>
                <a:cs typeface="Helios Bold"/>
                <a:sym typeface="Helios Bold"/>
              </a:rPr>
              <a:t>Koordinasi</a:t>
            </a:r>
            <a:r>
              <a:rPr lang="en-US" sz="7499" b="1" dirty="0">
                <a:solidFill>
                  <a:srgbClr val="16599D"/>
                </a:solidFill>
                <a:latin typeface="Helios Bold"/>
                <a:ea typeface="Helios Bold"/>
                <a:cs typeface="Helios Bold"/>
                <a:sym typeface="Helios Bold"/>
              </a:rPr>
              <a:t> P2M Prodi</a:t>
            </a:r>
          </a:p>
        </p:txBody>
      </p:sp>
      <p:sp>
        <p:nvSpPr>
          <p:cNvPr id="41" name="TextBox 41"/>
          <p:cNvSpPr txBox="1"/>
          <p:nvPr/>
        </p:nvSpPr>
        <p:spPr>
          <a:xfrm>
            <a:off x="1829589" y="8748848"/>
            <a:ext cx="4703067" cy="360163"/>
          </a:xfrm>
          <a:prstGeom prst="rect">
            <a:avLst/>
          </a:prstGeom>
        </p:spPr>
        <p:txBody>
          <a:bodyPr lIns="0" tIns="0" rIns="0" bIns="0" rtlCol="0" anchor="t">
            <a:spAutoFit/>
          </a:bodyPr>
          <a:lstStyle/>
          <a:p>
            <a:pPr algn="l">
              <a:lnSpc>
                <a:spcPts val="3080"/>
              </a:lnSpc>
              <a:spcBef>
                <a:spcPct val="0"/>
              </a:spcBef>
            </a:pPr>
            <a:r>
              <a:rPr lang="en-US" sz="2200" dirty="0">
                <a:solidFill>
                  <a:srgbClr val="000000"/>
                </a:solidFill>
                <a:latin typeface="Helios"/>
                <a:ea typeface="Helios"/>
                <a:cs typeface="Helios"/>
                <a:sym typeface="Helios"/>
              </a:rPr>
              <a:t>www.almaata.ac.id</a:t>
            </a:r>
          </a:p>
        </p:txBody>
      </p:sp>
      <p:pic>
        <p:nvPicPr>
          <p:cNvPr id="42" name="Picture 41">
            <a:extLst>
              <a:ext uri="{FF2B5EF4-FFF2-40B4-BE49-F238E27FC236}">
                <a16:creationId xmlns:a16="http://schemas.microsoft.com/office/drawing/2014/main" id="{A1D4854E-AE5D-8B3B-1D87-B67C56422288}"/>
              </a:ext>
            </a:extLst>
          </p:cNvPr>
          <p:cNvPicPr>
            <a:picLocks noChangeAspect="1"/>
          </p:cNvPicPr>
          <p:nvPr/>
        </p:nvPicPr>
        <p:blipFill>
          <a:blip r:embed="rId8"/>
          <a:stretch>
            <a:fillRect/>
          </a:stretch>
        </p:blipFill>
        <p:spPr>
          <a:xfrm>
            <a:off x="8639772" y="-2332387"/>
            <a:ext cx="12289764" cy="12225582"/>
          </a:xfrm>
          <a:prstGeom prst="diamond">
            <a:avLst/>
          </a:prstGeom>
        </p:spPr>
      </p:pic>
      <p:pic>
        <p:nvPicPr>
          <p:cNvPr id="44" name="Picture 43">
            <a:extLst>
              <a:ext uri="{FF2B5EF4-FFF2-40B4-BE49-F238E27FC236}">
                <a16:creationId xmlns:a16="http://schemas.microsoft.com/office/drawing/2014/main" id="{E6EE274E-D6BD-1C12-3A5C-429588E9AF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06941" y="662619"/>
            <a:ext cx="2866531" cy="2866531"/>
          </a:xfrm>
          <a:prstGeom prst="rect">
            <a:avLst/>
          </a:prstGeom>
        </p:spPr>
      </p:pic>
      <p:sp>
        <p:nvSpPr>
          <p:cNvPr id="45" name="Freeform 20">
            <a:extLst>
              <a:ext uri="{FF2B5EF4-FFF2-40B4-BE49-F238E27FC236}">
                <a16:creationId xmlns:a16="http://schemas.microsoft.com/office/drawing/2014/main" id="{1E5FFC97-5573-21EB-7CB0-C49D53F9C825}"/>
              </a:ext>
            </a:extLst>
          </p:cNvPr>
          <p:cNvSpPr/>
          <p:nvPr/>
        </p:nvSpPr>
        <p:spPr>
          <a:xfrm rot="8100000">
            <a:off x="13104734" y="8038313"/>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4"/>
            <a:stretch>
              <a:fillRect/>
            </a:stretch>
          </a:blipFill>
        </p:spPr>
      </p:sp>
      <p:sp>
        <p:nvSpPr>
          <p:cNvPr id="31" name="Rectangle 30">
            <a:extLst>
              <a:ext uri="{FF2B5EF4-FFF2-40B4-BE49-F238E27FC236}">
                <a16:creationId xmlns:a16="http://schemas.microsoft.com/office/drawing/2014/main" id="{29CF61AE-FF78-5CB0-55A2-D4A4B54F6B5E}"/>
              </a:ext>
            </a:extLst>
          </p:cNvPr>
          <p:cNvSpPr/>
          <p:nvPr/>
        </p:nvSpPr>
        <p:spPr>
          <a:xfrm>
            <a:off x="1022367" y="5232115"/>
            <a:ext cx="447455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6 Agustus 2025</a:t>
            </a:r>
          </a:p>
        </p:txBody>
      </p:sp>
      <p:sp>
        <p:nvSpPr>
          <p:cNvPr id="36" name="Rectangle 35">
            <a:extLst>
              <a:ext uri="{FF2B5EF4-FFF2-40B4-BE49-F238E27FC236}">
                <a16:creationId xmlns:a16="http://schemas.microsoft.com/office/drawing/2014/main" id="{1301D5AD-699A-EF56-3281-B597F41CA6CE}"/>
              </a:ext>
            </a:extLst>
          </p:cNvPr>
          <p:cNvSpPr/>
          <p:nvPr/>
        </p:nvSpPr>
        <p:spPr>
          <a:xfrm>
            <a:off x="4584077" y="9486363"/>
            <a:ext cx="5219569" cy="646331"/>
          </a:xfrm>
          <a:prstGeom prst="rect">
            <a:avLst/>
          </a:prstGeom>
          <a:noFill/>
          <a:ln>
            <a:solidFill>
              <a:schemeClr val="accent1"/>
            </a:solidFill>
          </a:ln>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LPPM Universitas Alma Ata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p:cNvGrpSpPr/>
        <p:nvPr/>
      </p:nvGrpSpPr>
      <p:grpSpPr>
        <a:xfrm>
          <a:off x="0" y="0"/>
          <a:ext cx="0" cy="0"/>
          <a:chOff x="0" y="0"/>
          <a:chExt cx="0" cy="0"/>
        </a:xfrm>
      </p:grpSpPr>
      <p:grpSp>
        <p:nvGrpSpPr>
          <p:cNvPr id="2" name="Group 2"/>
          <p:cNvGrpSpPr/>
          <p:nvPr/>
        </p:nvGrpSpPr>
        <p:grpSpPr>
          <a:xfrm>
            <a:off x="10000799" y="-901102"/>
            <a:ext cx="6397241" cy="10159402"/>
            <a:chOff x="0" y="0"/>
            <a:chExt cx="8529655" cy="13545870"/>
          </a:xfrm>
        </p:grpSpPr>
        <p:pic>
          <p:nvPicPr>
            <p:cNvPr id="3" name="Picture 3"/>
            <p:cNvPicPr>
              <a:picLocks noChangeAspect="1"/>
            </p:cNvPicPr>
            <p:nvPr/>
          </p:nvPicPr>
          <p:blipFill>
            <a:blip r:embed="rId2"/>
            <a:srcRect l="2788" r="2788"/>
            <a:stretch>
              <a:fillRect/>
            </a:stretch>
          </p:blipFill>
          <p:spPr>
            <a:xfrm>
              <a:off x="0" y="0"/>
              <a:ext cx="8529655" cy="13545870"/>
            </a:xfrm>
            <a:prstGeom prst="rect">
              <a:avLst/>
            </a:prstGeom>
          </p:spPr>
        </p:pic>
      </p:grpSp>
      <p:sp>
        <p:nvSpPr>
          <p:cNvPr id="4" name="Freeform 4"/>
          <p:cNvSpPr/>
          <p:nvPr/>
        </p:nvSpPr>
        <p:spPr>
          <a:xfrm rot="-10800000">
            <a:off x="15422480" y="1734388"/>
            <a:ext cx="1836820" cy="1843734"/>
          </a:xfrm>
          <a:custGeom>
            <a:avLst/>
            <a:gdLst/>
            <a:ahLst/>
            <a:cxnLst/>
            <a:rect l="l" t="t" r="r" b="b"/>
            <a:pathLst>
              <a:path w="1836820" h="1843734">
                <a:moveTo>
                  <a:pt x="0" y="0"/>
                </a:moveTo>
                <a:lnTo>
                  <a:pt x="1836820" y="0"/>
                </a:lnTo>
                <a:lnTo>
                  <a:pt x="1836820" y="1843734"/>
                </a:lnTo>
                <a:lnTo>
                  <a:pt x="0" y="1843734"/>
                </a:lnTo>
                <a:lnTo>
                  <a:pt x="0" y="0"/>
                </a:lnTo>
                <a:close/>
              </a:path>
            </a:pathLst>
          </a:custGeom>
          <a:blipFill>
            <a:blip r:embed="rId3">
              <a:alphaModFix amt="40000"/>
            </a:blip>
            <a:stretch>
              <a:fillRect/>
            </a:stretch>
          </a:blipFill>
        </p:spPr>
      </p:sp>
      <p:grpSp>
        <p:nvGrpSpPr>
          <p:cNvPr id="5" name="Group 5"/>
          <p:cNvGrpSpPr/>
          <p:nvPr/>
        </p:nvGrpSpPr>
        <p:grpSpPr>
          <a:xfrm rot="-10800000">
            <a:off x="15540722" y="1856087"/>
            <a:ext cx="1600337" cy="160033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800000">
            <a:off x="15611876" y="1927241"/>
            <a:ext cx="1458028" cy="145802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78C8"/>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0800000">
            <a:off x="15703688" y="2019053"/>
            <a:ext cx="1274405" cy="127440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599D"/>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400754" y="2531458"/>
            <a:ext cx="8404119" cy="3939431"/>
          </a:xfrm>
          <a:custGeom>
            <a:avLst/>
            <a:gdLst/>
            <a:ahLst/>
            <a:cxnLst/>
            <a:rect l="l" t="t" r="r" b="b"/>
            <a:pathLst>
              <a:path w="8404119" h="3939431">
                <a:moveTo>
                  <a:pt x="0" y="0"/>
                </a:moveTo>
                <a:lnTo>
                  <a:pt x="8404118" y="0"/>
                </a:lnTo>
                <a:lnTo>
                  <a:pt x="8404118" y="3939430"/>
                </a:lnTo>
                <a:lnTo>
                  <a:pt x="0" y="3939430"/>
                </a:lnTo>
                <a:lnTo>
                  <a:pt x="0" y="0"/>
                </a:lnTo>
                <a:close/>
              </a:path>
            </a:pathLst>
          </a:custGeom>
          <a:blipFill>
            <a:blip r:embed="rId4">
              <a:alphaModFix amt="40000"/>
            </a:blip>
            <a:stretch>
              <a:fillRect/>
            </a:stretch>
          </a:blipFill>
        </p:spPr>
      </p:sp>
      <p:sp>
        <p:nvSpPr>
          <p:cNvPr id="15" name="Freeform 15"/>
          <p:cNvSpPr/>
          <p:nvPr/>
        </p:nvSpPr>
        <p:spPr>
          <a:xfrm>
            <a:off x="16011155" y="2329817"/>
            <a:ext cx="659470" cy="652875"/>
          </a:xfrm>
          <a:custGeom>
            <a:avLst/>
            <a:gdLst/>
            <a:ahLst/>
            <a:cxnLst/>
            <a:rect l="l" t="t" r="r" b="b"/>
            <a:pathLst>
              <a:path w="659470" h="652875">
                <a:moveTo>
                  <a:pt x="0" y="0"/>
                </a:moveTo>
                <a:lnTo>
                  <a:pt x="659470" y="0"/>
                </a:lnTo>
                <a:lnTo>
                  <a:pt x="659470" y="652876"/>
                </a:lnTo>
                <a:lnTo>
                  <a:pt x="0" y="6528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6" name="Group 16"/>
          <p:cNvGrpSpPr/>
          <p:nvPr/>
        </p:nvGrpSpPr>
        <p:grpSpPr>
          <a:xfrm>
            <a:off x="3485952" y="6255964"/>
            <a:ext cx="8328549" cy="2588807"/>
            <a:chOff x="0" y="0"/>
            <a:chExt cx="2193527" cy="681826"/>
          </a:xfrm>
        </p:grpSpPr>
        <p:sp>
          <p:nvSpPr>
            <p:cNvPr id="17" name="Freeform 17"/>
            <p:cNvSpPr/>
            <p:nvPr/>
          </p:nvSpPr>
          <p:spPr>
            <a:xfrm>
              <a:off x="0" y="0"/>
              <a:ext cx="2193527" cy="681826"/>
            </a:xfrm>
            <a:custGeom>
              <a:avLst/>
              <a:gdLst/>
              <a:ahLst/>
              <a:cxnLst/>
              <a:rect l="l" t="t" r="r" b="b"/>
              <a:pathLst>
                <a:path w="2193527" h="681826">
                  <a:moveTo>
                    <a:pt x="39971" y="0"/>
                  </a:moveTo>
                  <a:lnTo>
                    <a:pt x="2153556" y="0"/>
                  </a:lnTo>
                  <a:cubicBezTo>
                    <a:pt x="2175632" y="0"/>
                    <a:pt x="2193527" y="17896"/>
                    <a:pt x="2193527" y="39971"/>
                  </a:cubicBezTo>
                  <a:lnTo>
                    <a:pt x="2193527" y="641855"/>
                  </a:lnTo>
                  <a:cubicBezTo>
                    <a:pt x="2193527" y="652456"/>
                    <a:pt x="2189316" y="662622"/>
                    <a:pt x="2181820" y="670118"/>
                  </a:cubicBezTo>
                  <a:cubicBezTo>
                    <a:pt x="2174324" y="677615"/>
                    <a:pt x="2164157" y="681826"/>
                    <a:pt x="2153556" y="681826"/>
                  </a:cubicBezTo>
                  <a:lnTo>
                    <a:pt x="39971" y="681826"/>
                  </a:lnTo>
                  <a:cubicBezTo>
                    <a:pt x="29370" y="681826"/>
                    <a:pt x="19203" y="677615"/>
                    <a:pt x="11707" y="670118"/>
                  </a:cubicBezTo>
                  <a:cubicBezTo>
                    <a:pt x="4211" y="662622"/>
                    <a:pt x="0" y="652456"/>
                    <a:pt x="0" y="641855"/>
                  </a:cubicBezTo>
                  <a:lnTo>
                    <a:pt x="0" y="39971"/>
                  </a:lnTo>
                  <a:cubicBezTo>
                    <a:pt x="0" y="29370"/>
                    <a:pt x="4211" y="19203"/>
                    <a:pt x="11707" y="11707"/>
                  </a:cubicBezTo>
                  <a:cubicBezTo>
                    <a:pt x="19203" y="4211"/>
                    <a:pt x="29370" y="0"/>
                    <a:pt x="39971" y="0"/>
                  </a:cubicBezTo>
                  <a:close/>
                </a:path>
              </a:pathLst>
            </a:custGeom>
            <a:solidFill>
              <a:srgbClr val="0F4984"/>
            </a:solidFill>
          </p:spPr>
        </p:sp>
        <p:sp>
          <p:nvSpPr>
            <p:cNvPr id="18" name="TextBox 18"/>
            <p:cNvSpPr txBox="1"/>
            <p:nvPr/>
          </p:nvSpPr>
          <p:spPr>
            <a:xfrm>
              <a:off x="0" y="-38100"/>
              <a:ext cx="2193527" cy="719926"/>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3876911" y="6771212"/>
            <a:ext cx="402495" cy="362245"/>
          </a:xfrm>
          <a:custGeom>
            <a:avLst/>
            <a:gdLst/>
            <a:ahLst/>
            <a:cxnLst/>
            <a:rect l="l" t="t" r="r" b="b"/>
            <a:pathLst>
              <a:path w="402495" h="362245">
                <a:moveTo>
                  <a:pt x="0" y="0"/>
                </a:moveTo>
                <a:lnTo>
                  <a:pt x="402494" y="0"/>
                </a:lnTo>
                <a:lnTo>
                  <a:pt x="402494" y="362245"/>
                </a:lnTo>
                <a:lnTo>
                  <a:pt x="0" y="3622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a:off x="3876911" y="7363309"/>
            <a:ext cx="402495" cy="362245"/>
          </a:xfrm>
          <a:custGeom>
            <a:avLst/>
            <a:gdLst/>
            <a:ahLst/>
            <a:cxnLst/>
            <a:rect l="l" t="t" r="r" b="b"/>
            <a:pathLst>
              <a:path w="402495" h="362245">
                <a:moveTo>
                  <a:pt x="0" y="0"/>
                </a:moveTo>
                <a:lnTo>
                  <a:pt x="402494" y="0"/>
                </a:lnTo>
                <a:lnTo>
                  <a:pt x="402494" y="362245"/>
                </a:lnTo>
                <a:lnTo>
                  <a:pt x="0" y="3622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a:off x="3876911" y="7955406"/>
            <a:ext cx="402495" cy="362245"/>
          </a:xfrm>
          <a:custGeom>
            <a:avLst/>
            <a:gdLst/>
            <a:ahLst/>
            <a:cxnLst/>
            <a:rect l="l" t="t" r="r" b="b"/>
            <a:pathLst>
              <a:path w="402495" h="362245">
                <a:moveTo>
                  <a:pt x="0" y="0"/>
                </a:moveTo>
                <a:lnTo>
                  <a:pt x="402494" y="0"/>
                </a:lnTo>
                <a:lnTo>
                  <a:pt x="402494" y="362245"/>
                </a:lnTo>
                <a:lnTo>
                  <a:pt x="0" y="3622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2" name="Group 22"/>
          <p:cNvGrpSpPr/>
          <p:nvPr/>
        </p:nvGrpSpPr>
        <p:grpSpPr>
          <a:xfrm>
            <a:off x="1028700" y="6255964"/>
            <a:ext cx="2171502" cy="2588807"/>
            <a:chOff x="0" y="0"/>
            <a:chExt cx="571918" cy="681826"/>
          </a:xfrm>
        </p:grpSpPr>
        <p:sp>
          <p:nvSpPr>
            <p:cNvPr id="23" name="Freeform 23"/>
            <p:cNvSpPr/>
            <p:nvPr/>
          </p:nvSpPr>
          <p:spPr>
            <a:xfrm>
              <a:off x="0" y="0"/>
              <a:ext cx="571918" cy="681826"/>
            </a:xfrm>
            <a:custGeom>
              <a:avLst/>
              <a:gdLst/>
              <a:ahLst/>
              <a:cxnLst/>
              <a:rect l="l" t="t" r="r" b="b"/>
              <a:pathLst>
                <a:path w="571918" h="681826">
                  <a:moveTo>
                    <a:pt x="153305" y="0"/>
                  </a:moveTo>
                  <a:lnTo>
                    <a:pt x="418613" y="0"/>
                  </a:lnTo>
                  <a:cubicBezTo>
                    <a:pt x="459272" y="0"/>
                    <a:pt x="498266" y="16152"/>
                    <a:pt x="527016" y="44902"/>
                  </a:cubicBezTo>
                  <a:cubicBezTo>
                    <a:pt x="555766" y="73652"/>
                    <a:pt x="571918" y="112646"/>
                    <a:pt x="571918" y="153305"/>
                  </a:cubicBezTo>
                  <a:lnTo>
                    <a:pt x="571918" y="528521"/>
                  </a:lnTo>
                  <a:cubicBezTo>
                    <a:pt x="571918" y="569180"/>
                    <a:pt x="555766" y="608173"/>
                    <a:pt x="527016" y="636924"/>
                  </a:cubicBezTo>
                  <a:cubicBezTo>
                    <a:pt x="498266" y="665674"/>
                    <a:pt x="459272" y="681826"/>
                    <a:pt x="418613" y="681826"/>
                  </a:cubicBezTo>
                  <a:lnTo>
                    <a:pt x="153305" y="681826"/>
                  </a:lnTo>
                  <a:cubicBezTo>
                    <a:pt x="112646" y="681826"/>
                    <a:pt x="73652" y="665674"/>
                    <a:pt x="44902" y="636924"/>
                  </a:cubicBezTo>
                  <a:cubicBezTo>
                    <a:pt x="16152" y="608173"/>
                    <a:pt x="0" y="569180"/>
                    <a:pt x="0" y="528521"/>
                  </a:cubicBezTo>
                  <a:lnTo>
                    <a:pt x="0" y="153305"/>
                  </a:lnTo>
                  <a:cubicBezTo>
                    <a:pt x="0" y="112646"/>
                    <a:pt x="16152" y="73652"/>
                    <a:pt x="44902" y="44902"/>
                  </a:cubicBezTo>
                  <a:cubicBezTo>
                    <a:pt x="73652" y="16152"/>
                    <a:pt x="112646" y="0"/>
                    <a:pt x="153305" y="0"/>
                  </a:cubicBezTo>
                  <a:close/>
                </a:path>
              </a:pathLst>
            </a:custGeom>
            <a:solidFill>
              <a:srgbClr val="16599D"/>
            </a:solidFill>
          </p:spPr>
        </p:sp>
        <p:sp>
          <p:nvSpPr>
            <p:cNvPr id="24" name="TextBox 24"/>
            <p:cNvSpPr txBox="1"/>
            <p:nvPr/>
          </p:nvSpPr>
          <p:spPr>
            <a:xfrm>
              <a:off x="0" y="-38100"/>
              <a:ext cx="571918" cy="719926"/>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1589915" y="6974745"/>
            <a:ext cx="1049071" cy="1151244"/>
          </a:xfrm>
          <a:custGeom>
            <a:avLst/>
            <a:gdLst/>
            <a:ahLst/>
            <a:cxnLst/>
            <a:rect l="l" t="t" r="r" b="b"/>
            <a:pathLst>
              <a:path w="1049071" h="1151244">
                <a:moveTo>
                  <a:pt x="0" y="0"/>
                </a:moveTo>
                <a:lnTo>
                  <a:pt x="1049071" y="0"/>
                </a:lnTo>
                <a:lnTo>
                  <a:pt x="1049071" y="1151244"/>
                </a:lnTo>
                <a:lnTo>
                  <a:pt x="0" y="11512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TextBox 26"/>
          <p:cNvSpPr txBox="1"/>
          <p:nvPr/>
        </p:nvSpPr>
        <p:spPr>
          <a:xfrm>
            <a:off x="1028700" y="1129134"/>
            <a:ext cx="7660333" cy="1311275"/>
          </a:xfrm>
          <a:prstGeom prst="rect">
            <a:avLst/>
          </a:prstGeom>
        </p:spPr>
        <p:txBody>
          <a:bodyPr lIns="0" tIns="0" rIns="0" bIns="0" rtlCol="0" anchor="t">
            <a:spAutoFit/>
          </a:bodyPr>
          <a:lstStyle/>
          <a:p>
            <a:pPr algn="l">
              <a:lnSpc>
                <a:spcPts val="5199"/>
              </a:lnSpc>
            </a:pPr>
            <a:r>
              <a:rPr lang="en-US" sz="3999" b="1">
                <a:solidFill>
                  <a:srgbClr val="16599D"/>
                </a:solidFill>
                <a:latin typeface="Helios Bold"/>
                <a:ea typeface="Helios Bold"/>
                <a:cs typeface="Helios Bold"/>
                <a:sym typeface="Helios Bold"/>
              </a:rPr>
              <a:t>THE ROLE OF INNOVATION IN DYNAMIC MARKETING</a:t>
            </a:r>
          </a:p>
        </p:txBody>
      </p:sp>
      <p:sp>
        <p:nvSpPr>
          <p:cNvPr id="27" name="TextBox 27"/>
          <p:cNvSpPr txBox="1"/>
          <p:nvPr/>
        </p:nvSpPr>
        <p:spPr>
          <a:xfrm>
            <a:off x="1467143" y="3374286"/>
            <a:ext cx="6271340" cy="1990447"/>
          </a:xfrm>
          <a:prstGeom prst="rect">
            <a:avLst/>
          </a:prstGeom>
        </p:spPr>
        <p:txBody>
          <a:bodyPr lIns="0" tIns="0" rIns="0" bIns="0" rtlCol="0" anchor="t">
            <a:spAutoFit/>
          </a:bodyPr>
          <a:lstStyle/>
          <a:p>
            <a:pPr algn="just">
              <a:lnSpc>
                <a:spcPts val="2660"/>
              </a:lnSpc>
              <a:spcBef>
                <a:spcPct val="0"/>
              </a:spcBef>
            </a:pPr>
            <a:r>
              <a:rPr lang="en-US" sz="1900">
                <a:solidFill>
                  <a:srgbClr val="000000"/>
                </a:solidFill>
                <a:latin typeface="Helios"/>
                <a:ea typeface="Helios"/>
                <a:cs typeface="Helios"/>
                <a:sym typeface="Helios"/>
              </a:rPr>
              <a:t>Lorem ipsum dolor sit amet, consectetur adipiscing elit. Fusce feugiat ex magna, non rutrum tortor vulputate ut. Phasellus semper eu mauris quis pulvinar. Quisque eu mi quis velit fermentum euismod ac non ante. Nam tristique justo nec lectus finibus tincidunt. Curabitur leo tortor, mattis sit amet purus quis, ultrices convallis metus.</a:t>
            </a:r>
          </a:p>
        </p:txBody>
      </p:sp>
      <p:sp>
        <p:nvSpPr>
          <p:cNvPr id="28" name="TextBox 28"/>
          <p:cNvSpPr txBox="1"/>
          <p:nvPr/>
        </p:nvSpPr>
        <p:spPr>
          <a:xfrm>
            <a:off x="4564612" y="6752162"/>
            <a:ext cx="6858930" cy="393167"/>
          </a:xfrm>
          <a:prstGeom prst="rect">
            <a:avLst/>
          </a:prstGeom>
        </p:spPr>
        <p:txBody>
          <a:bodyPr lIns="0" tIns="0" rIns="0" bIns="0" rtlCol="0" anchor="t">
            <a:spAutoFit/>
          </a:bodyPr>
          <a:lstStyle/>
          <a:p>
            <a:pPr algn="l">
              <a:lnSpc>
                <a:spcPts val="3096"/>
              </a:lnSpc>
            </a:pPr>
            <a:r>
              <a:rPr lang="en-US" sz="2382" b="1">
                <a:solidFill>
                  <a:srgbClr val="FFFFFF"/>
                </a:solidFill>
                <a:latin typeface="Helios Bold"/>
                <a:ea typeface="Helios Bold"/>
                <a:cs typeface="Helios Bold"/>
                <a:sym typeface="Helios Bold"/>
              </a:rPr>
              <a:t>Adapting to Changing Consumer Trends</a:t>
            </a:r>
          </a:p>
        </p:txBody>
      </p:sp>
      <p:sp>
        <p:nvSpPr>
          <p:cNvPr id="29" name="TextBox 29"/>
          <p:cNvSpPr txBox="1"/>
          <p:nvPr/>
        </p:nvSpPr>
        <p:spPr>
          <a:xfrm>
            <a:off x="4564612" y="7344259"/>
            <a:ext cx="6858930" cy="393167"/>
          </a:xfrm>
          <a:prstGeom prst="rect">
            <a:avLst/>
          </a:prstGeom>
        </p:spPr>
        <p:txBody>
          <a:bodyPr lIns="0" tIns="0" rIns="0" bIns="0" rtlCol="0" anchor="t">
            <a:spAutoFit/>
          </a:bodyPr>
          <a:lstStyle/>
          <a:p>
            <a:pPr algn="l">
              <a:lnSpc>
                <a:spcPts val="3096"/>
              </a:lnSpc>
            </a:pPr>
            <a:r>
              <a:rPr lang="en-US" sz="2382" b="1">
                <a:solidFill>
                  <a:srgbClr val="FFFFFF"/>
                </a:solidFill>
                <a:latin typeface="Helios Bold"/>
                <a:ea typeface="Helios Bold"/>
                <a:cs typeface="Helios Bold"/>
                <a:sym typeface="Helios Bold"/>
              </a:rPr>
              <a:t>Increasing Marketing Campaign Effectiveness</a:t>
            </a:r>
          </a:p>
        </p:txBody>
      </p:sp>
      <p:sp>
        <p:nvSpPr>
          <p:cNvPr id="30" name="TextBox 30"/>
          <p:cNvSpPr txBox="1"/>
          <p:nvPr/>
        </p:nvSpPr>
        <p:spPr>
          <a:xfrm>
            <a:off x="4564612" y="7936356"/>
            <a:ext cx="6858930" cy="393167"/>
          </a:xfrm>
          <a:prstGeom prst="rect">
            <a:avLst/>
          </a:prstGeom>
        </p:spPr>
        <p:txBody>
          <a:bodyPr lIns="0" tIns="0" rIns="0" bIns="0" rtlCol="0" anchor="t">
            <a:spAutoFit/>
          </a:bodyPr>
          <a:lstStyle/>
          <a:p>
            <a:pPr algn="l">
              <a:lnSpc>
                <a:spcPts val="3096"/>
              </a:lnSpc>
            </a:pPr>
            <a:r>
              <a:rPr lang="en-US" sz="2382" b="1">
                <a:solidFill>
                  <a:srgbClr val="FFFFFF"/>
                </a:solidFill>
                <a:latin typeface="Helios Bold"/>
                <a:ea typeface="Helios Bold"/>
                <a:cs typeface="Helios Bold"/>
                <a:sym typeface="Helios Bold"/>
              </a:rPr>
              <a:t>Creating Unique Customer Experiences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p:cNvGrpSpPr/>
        <p:nvPr/>
      </p:nvGrpSpPr>
      <p:grpSpPr>
        <a:xfrm>
          <a:off x="0" y="0"/>
          <a:ext cx="0" cy="0"/>
          <a:chOff x="0" y="0"/>
          <a:chExt cx="0" cy="0"/>
        </a:xfrm>
      </p:grpSpPr>
      <p:sp>
        <p:nvSpPr>
          <p:cNvPr id="2" name="Freeform 2"/>
          <p:cNvSpPr/>
          <p:nvPr/>
        </p:nvSpPr>
        <p:spPr>
          <a:xfrm rot="-2700000">
            <a:off x="-4317047" y="-3837181"/>
            <a:ext cx="11641929" cy="11641929"/>
          </a:xfrm>
          <a:custGeom>
            <a:avLst/>
            <a:gdLst/>
            <a:ahLst/>
            <a:cxnLst/>
            <a:rect l="l" t="t" r="r" b="b"/>
            <a:pathLst>
              <a:path w="11641929" h="11641929">
                <a:moveTo>
                  <a:pt x="0" y="0"/>
                </a:moveTo>
                <a:lnTo>
                  <a:pt x="11641929" y="0"/>
                </a:lnTo>
                <a:lnTo>
                  <a:pt x="11641929" y="11641929"/>
                </a:lnTo>
                <a:lnTo>
                  <a:pt x="0" y="11641929"/>
                </a:lnTo>
                <a:lnTo>
                  <a:pt x="0" y="0"/>
                </a:lnTo>
                <a:close/>
              </a:path>
            </a:pathLst>
          </a:custGeom>
          <a:blipFill>
            <a:blip r:embed="rId2">
              <a:alphaModFix amt="6999"/>
            </a:blip>
            <a:stretch>
              <a:fillRect/>
            </a:stretch>
          </a:blipFill>
        </p:spPr>
      </p:sp>
      <p:grpSp>
        <p:nvGrpSpPr>
          <p:cNvPr id="3" name="Group 3"/>
          <p:cNvGrpSpPr/>
          <p:nvPr/>
        </p:nvGrpSpPr>
        <p:grpSpPr>
          <a:xfrm rot="-2700000">
            <a:off x="-3985629" y="-3505764"/>
            <a:ext cx="10863149" cy="10863149"/>
            <a:chOff x="0" y="0"/>
            <a:chExt cx="2041549" cy="2041549"/>
          </a:xfrm>
        </p:grpSpPr>
        <p:sp>
          <p:nvSpPr>
            <p:cNvPr id="4" name="Freeform 4"/>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sp>
        <p:sp>
          <p:nvSpPr>
            <p:cNvPr id="5" name="TextBox 5"/>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0230582" y="1150237"/>
            <a:ext cx="7028718" cy="4114800"/>
            <a:chOff x="0" y="0"/>
            <a:chExt cx="9371625" cy="5486400"/>
          </a:xfrm>
        </p:grpSpPr>
        <p:pic>
          <p:nvPicPr>
            <p:cNvPr id="7" name="Picture 7"/>
            <p:cNvPicPr>
              <a:picLocks noChangeAspect="1"/>
            </p:cNvPicPr>
            <p:nvPr/>
          </p:nvPicPr>
          <p:blipFill>
            <a:blip r:embed="rId3"/>
            <a:srcRect b="12240"/>
            <a:stretch>
              <a:fillRect/>
            </a:stretch>
          </p:blipFill>
          <p:spPr>
            <a:xfrm>
              <a:off x="0" y="0"/>
              <a:ext cx="9371625" cy="5486400"/>
            </a:xfrm>
            <a:prstGeom prst="rect">
              <a:avLst/>
            </a:prstGeom>
          </p:spPr>
        </p:pic>
      </p:grpSp>
      <p:grpSp>
        <p:nvGrpSpPr>
          <p:cNvPr id="8" name="Group 8"/>
          <p:cNvGrpSpPr/>
          <p:nvPr/>
        </p:nvGrpSpPr>
        <p:grpSpPr>
          <a:xfrm>
            <a:off x="1028700" y="5021963"/>
            <a:ext cx="7660333" cy="4114800"/>
            <a:chOff x="0" y="0"/>
            <a:chExt cx="10213777" cy="5486400"/>
          </a:xfrm>
        </p:grpSpPr>
        <p:pic>
          <p:nvPicPr>
            <p:cNvPr id="9" name="Picture 9"/>
            <p:cNvPicPr>
              <a:picLocks noChangeAspect="1"/>
            </p:cNvPicPr>
            <p:nvPr/>
          </p:nvPicPr>
          <p:blipFill>
            <a:blip r:embed="rId4"/>
            <a:srcRect l="14274" t="22465" b="5160"/>
            <a:stretch>
              <a:fillRect/>
            </a:stretch>
          </p:blipFill>
          <p:spPr>
            <a:xfrm flipH="1">
              <a:off x="0" y="0"/>
              <a:ext cx="10213777" cy="5486400"/>
            </a:xfrm>
            <a:prstGeom prst="rect">
              <a:avLst/>
            </a:prstGeom>
          </p:spPr>
        </p:pic>
      </p:grpSp>
      <p:sp>
        <p:nvSpPr>
          <p:cNvPr id="10" name="Freeform 10"/>
          <p:cNvSpPr/>
          <p:nvPr/>
        </p:nvSpPr>
        <p:spPr>
          <a:xfrm>
            <a:off x="10230582" y="7264151"/>
            <a:ext cx="371706" cy="334536"/>
          </a:xfrm>
          <a:custGeom>
            <a:avLst/>
            <a:gdLst/>
            <a:ahLst/>
            <a:cxnLst/>
            <a:rect l="l" t="t" r="r" b="b"/>
            <a:pathLst>
              <a:path w="371706" h="334536">
                <a:moveTo>
                  <a:pt x="0" y="0"/>
                </a:moveTo>
                <a:lnTo>
                  <a:pt x="371706" y="0"/>
                </a:lnTo>
                <a:lnTo>
                  <a:pt x="371706" y="334536"/>
                </a:lnTo>
                <a:lnTo>
                  <a:pt x="0" y="3345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0230582" y="8020747"/>
            <a:ext cx="371706" cy="334536"/>
          </a:xfrm>
          <a:custGeom>
            <a:avLst/>
            <a:gdLst/>
            <a:ahLst/>
            <a:cxnLst/>
            <a:rect l="l" t="t" r="r" b="b"/>
            <a:pathLst>
              <a:path w="371706" h="334536">
                <a:moveTo>
                  <a:pt x="0" y="0"/>
                </a:moveTo>
                <a:lnTo>
                  <a:pt x="371706" y="0"/>
                </a:lnTo>
                <a:lnTo>
                  <a:pt x="371706" y="334536"/>
                </a:lnTo>
                <a:lnTo>
                  <a:pt x="0" y="3345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AutoShape 12"/>
          <p:cNvSpPr/>
          <p:nvPr/>
        </p:nvSpPr>
        <p:spPr>
          <a:xfrm>
            <a:off x="10230582" y="7735584"/>
            <a:ext cx="6481995" cy="0"/>
          </a:xfrm>
          <a:prstGeom prst="line">
            <a:avLst/>
          </a:prstGeom>
          <a:ln w="19050" cap="flat">
            <a:solidFill>
              <a:srgbClr val="292A2B"/>
            </a:solidFill>
            <a:prstDash val="solid"/>
            <a:headEnd type="none" w="sm" len="sm"/>
            <a:tailEnd type="none" w="sm" len="sm"/>
          </a:ln>
        </p:spPr>
      </p:sp>
      <p:sp>
        <p:nvSpPr>
          <p:cNvPr id="13" name="AutoShape 13"/>
          <p:cNvSpPr/>
          <p:nvPr/>
        </p:nvSpPr>
        <p:spPr>
          <a:xfrm>
            <a:off x="10230582" y="8492180"/>
            <a:ext cx="6481995" cy="0"/>
          </a:xfrm>
          <a:prstGeom prst="line">
            <a:avLst/>
          </a:prstGeom>
          <a:ln w="19050" cap="flat">
            <a:solidFill>
              <a:srgbClr val="292A2B"/>
            </a:solidFill>
            <a:prstDash val="solid"/>
            <a:headEnd type="none" w="sm" len="sm"/>
            <a:tailEnd type="none" w="sm" len="sm"/>
          </a:ln>
        </p:spPr>
      </p:sp>
      <p:sp>
        <p:nvSpPr>
          <p:cNvPr id="14" name="Freeform 14"/>
          <p:cNvSpPr/>
          <p:nvPr/>
        </p:nvSpPr>
        <p:spPr>
          <a:xfrm>
            <a:off x="10230582" y="8777342"/>
            <a:ext cx="371706" cy="334536"/>
          </a:xfrm>
          <a:custGeom>
            <a:avLst/>
            <a:gdLst/>
            <a:ahLst/>
            <a:cxnLst/>
            <a:rect l="l" t="t" r="r" b="b"/>
            <a:pathLst>
              <a:path w="371706" h="334536">
                <a:moveTo>
                  <a:pt x="0" y="0"/>
                </a:moveTo>
                <a:lnTo>
                  <a:pt x="371706" y="0"/>
                </a:lnTo>
                <a:lnTo>
                  <a:pt x="371706" y="334536"/>
                </a:lnTo>
                <a:lnTo>
                  <a:pt x="0" y="3345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AutoShape 15"/>
          <p:cNvSpPr/>
          <p:nvPr/>
        </p:nvSpPr>
        <p:spPr>
          <a:xfrm>
            <a:off x="10230582" y="9248775"/>
            <a:ext cx="6481995" cy="0"/>
          </a:xfrm>
          <a:prstGeom prst="line">
            <a:avLst/>
          </a:prstGeom>
          <a:ln w="19050" cap="flat">
            <a:solidFill>
              <a:srgbClr val="292A2B"/>
            </a:solidFill>
            <a:prstDash val="solid"/>
            <a:headEnd type="none" w="sm" len="sm"/>
            <a:tailEnd type="none" w="sm" len="sm"/>
          </a:ln>
        </p:spPr>
      </p:sp>
      <p:sp>
        <p:nvSpPr>
          <p:cNvPr id="16" name="TextBox 16"/>
          <p:cNvSpPr txBox="1"/>
          <p:nvPr/>
        </p:nvSpPr>
        <p:spPr>
          <a:xfrm>
            <a:off x="1028700" y="1102612"/>
            <a:ext cx="7660333" cy="1311275"/>
          </a:xfrm>
          <a:prstGeom prst="rect">
            <a:avLst/>
          </a:prstGeom>
        </p:spPr>
        <p:txBody>
          <a:bodyPr lIns="0" tIns="0" rIns="0" bIns="0" rtlCol="0" anchor="t">
            <a:spAutoFit/>
          </a:bodyPr>
          <a:lstStyle/>
          <a:p>
            <a:pPr algn="l">
              <a:lnSpc>
                <a:spcPts val="5199"/>
              </a:lnSpc>
            </a:pPr>
            <a:r>
              <a:rPr lang="en-US" sz="3999" b="1">
                <a:solidFill>
                  <a:srgbClr val="16599D"/>
                </a:solidFill>
                <a:latin typeface="Helios Bold"/>
                <a:ea typeface="Helios Bold"/>
                <a:cs typeface="Helios Bold"/>
                <a:sym typeface="Helios Bold"/>
              </a:rPr>
              <a:t>DIGITAL MARKETING AND SOCIAL MEDIA OPTIMIZATION</a:t>
            </a:r>
          </a:p>
        </p:txBody>
      </p:sp>
      <p:sp>
        <p:nvSpPr>
          <p:cNvPr id="17" name="TextBox 17"/>
          <p:cNvSpPr txBox="1"/>
          <p:nvPr/>
        </p:nvSpPr>
        <p:spPr>
          <a:xfrm>
            <a:off x="1028700" y="2861058"/>
            <a:ext cx="7660333" cy="1589405"/>
          </a:xfrm>
          <a:prstGeom prst="rect">
            <a:avLst/>
          </a:prstGeom>
        </p:spPr>
        <p:txBody>
          <a:bodyPr lIns="0" tIns="0" rIns="0" bIns="0" rtlCol="0" anchor="t">
            <a:spAutoFit/>
          </a:bodyPr>
          <a:lstStyle/>
          <a:p>
            <a:pPr algn="just">
              <a:lnSpc>
                <a:spcPts val="3220"/>
              </a:lnSpc>
              <a:spcBef>
                <a:spcPct val="0"/>
              </a:spcBef>
            </a:pPr>
            <a:r>
              <a:rPr lang="en-US" sz="2300">
                <a:solidFill>
                  <a:srgbClr val="000000"/>
                </a:solidFill>
                <a:latin typeface="Helios"/>
                <a:ea typeface="Helios"/>
                <a:cs typeface="Helios"/>
                <a:sym typeface="Helios"/>
              </a:rPr>
              <a:t>Lorem ipsum dolor sit amet, consectetur adipiscing elit. Fusce feugiat ex magna, non rutrum tortor vulputate ut. Phasellus semper eu mauris quis pulvinar. Quisque eu mi quis velit fermentum euismod ac non ante.</a:t>
            </a:r>
          </a:p>
        </p:txBody>
      </p:sp>
      <p:sp>
        <p:nvSpPr>
          <p:cNvPr id="18" name="TextBox 18"/>
          <p:cNvSpPr txBox="1"/>
          <p:nvPr/>
        </p:nvSpPr>
        <p:spPr>
          <a:xfrm>
            <a:off x="10230582" y="5739779"/>
            <a:ext cx="7028718" cy="1044575"/>
          </a:xfrm>
          <a:prstGeom prst="rect">
            <a:avLst/>
          </a:prstGeom>
        </p:spPr>
        <p:txBody>
          <a:bodyPr lIns="0" tIns="0" rIns="0" bIns="0" rtlCol="0" anchor="t">
            <a:spAutoFit/>
          </a:bodyPr>
          <a:lstStyle/>
          <a:p>
            <a:pPr algn="l">
              <a:lnSpc>
                <a:spcPts val="4059"/>
              </a:lnSpc>
              <a:spcBef>
                <a:spcPct val="0"/>
              </a:spcBef>
            </a:pPr>
            <a:r>
              <a:rPr lang="en-US" sz="2899" b="1">
                <a:solidFill>
                  <a:srgbClr val="000000"/>
                </a:solidFill>
                <a:latin typeface="Helios Bold"/>
                <a:ea typeface="Helios Bold"/>
                <a:cs typeface="Helios Bold"/>
                <a:sym typeface="Helios Bold"/>
              </a:rPr>
              <a:t>Leveraging digital platforms for greater reach and engagement</a:t>
            </a:r>
          </a:p>
        </p:txBody>
      </p:sp>
      <p:sp>
        <p:nvSpPr>
          <p:cNvPr id="19" name="TextBox 19"/>
          <p:cNvSpPr txBox="1"/>
          <p:nvPr/>
        </p:nvSpPr>
        <p:spPr>
          <a:xfrm>
            <a:off x="10767011" y="7212979"/>
            <a:ext cx="6595562" cy="389255"/>
          </a:xfrm>
          <a:prstGeom prst="rect">
            <a:avLst/>
          </a:prstGeom>
        </p:spPr>
        <p:txBody>
          <a:bodyPr lIns="0" tIns="0" rIns="0" bIns="0" rtlCol="0" anchor="t">
            <a:spAutoFit/>
          </a:bodyPr>
          <a:lstStyle/>
          <a:p>
            <a:pPr algn="l">
              <a:lnSpc>
                <a:spcPts val="3220"/>
              </a:lnSpc>
              <a:spcBef>
                <a:spcPct val="0"/>
              </a:spcBef>
            </a:pPr>
            <a:r>
              <a:rPr lang="en-US" sz="2300">
                <a:solidFill>
                  <a:srgbClr val="000000"/>
                </a:solidFill>
                <a:latin typeface="Helios"/>
                <a:ea typeface="Helios"/>
                <a:cs typeface="Helios"/>
                <a:sym typeface="Helios"/>
              </a:rPr>
              <a:t>INCREASING AUDIENCE REACH</a:t>
            </a:r>
          </a:p>
        </p:txBody>
      </p:sp>
      <p:sp>
        <p:nvSpPr>
          <p:cNvPr id="20" name="TextBox 20"/>
          <p:cNvSpPr txBox="1"/>
          <p:nvPr/>
        </p:nvSpPr>
        <p:spPr>
          <a:xfrm>
            <a:off x="10767011" y="7969575"/>
            <a:ext cx="6595562" cy="389255"/>
          </a:xfrm>
          <a:prstGeom prst="rect">
            <a:avLst/>
          </a:prstGeom>
        </p:spPr>
        <p:txBody>
          <a:bodyPr lIns="0" tIns="0" rIns="0" bIns="0" rtlCol="0" anchor="t">
            <a:spAutoFit/>
          </a:bodyPr>
          <a:lstStyle/>
          <a:p>
            <a:pPr algn="l">
              <a:lnSpc>
                <a:spcPts val="3220"/>
              </a:lnSpc>
              <a:spcBef>
                <a:spcPct val="0"/>
              </a:spcBef>
            </a:pPr>
            <a:r>
              <a:rPr lang="en-US" sz="2300">
                <a:solidFill>
                  <a:srgbClr val="000000"/>
                </a:solidFill>
                <a:latin typeface="Helios"/>
                <a:ea typeface="Helios"/>
                <a:cs typeface="Helios"/>
                <a:sym typeface="Helios"/>
              </a:rPr>
              <a:t>GAINING CUSTOMER DATA AND INSIGHTS</a:t>
            </a:r>
          </a:p>
        </p:txBody>
      </p:sp>
      <p:sp>
        <p:nvSpPr>
          <p:cNvPr id="21" name="TextBox 21"/>
          <p:cNvSpPr txBox="1"/>
          <p:nvPr/>
        </p:nvSpPr>
        <p:spPr>
          <a:xfrm>
            <a:off x="10767011" y="8726170"/>
            <a:ext cx="6595562" cy="389255"/>
          </a:xfrm>
          <a:prstGeom prst="rect">
            <a:avLst/>
          </a:prstGeom>
        </p:spPr>
        <p:txBody>
          <a:bodyPr lIns="0" tIns="0" rIns="0" bIns="0" rtlCol="0" anchor="t">
            <a:spAutoFit/>
          </a:bodyPr>
          <a:lstStyle/>
          <a:p>
            <a:pPr algn="l">
              <a:lnSpc>
                <a:spcPts val="3220"/>
              </a:lnSpc>
              <a:spcBef>
                <a:spcPct val="0"/>
              </a:spcBef>
            </a:pPr>
            <a:r>
              <a:rPr lang="en-US" sz="2300">
                <a:solidFill>
                  <a:srgbClr val="000000"/>
                </a:solidFill>
                <a:latin typeface="Helios"/>
                <a:ea typeface="Helios"/>
                <a:cs typeface="Helios"/>
                <a:sym typeface="Helios"/>
              </a:rPr>
              <a:t>SAVING MARKETING COSTS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p:cNvGrpSpPr/>
        <p:nvPr/>
      </p:nvGrpSpPr>
      <p:grpSpPr>
        <a:xfrm>
          <a:off x="0" y="0"/>
          <a:ext cx="0" cy="0"/>
          <a:chOff x="0" y="0"/>
          <a:chExt cx="0" cy="0"/>
        </a:xfrm>
      </p:grpSpPr>
      <p:grpSp>
        <p:nvGrpSpPr>
          <p:cNvPr id="2" name="Group 2"/>
          <p:cNvGrpSpPr/>
          <p:nvPr/>
        </p:nvGrpSpPr>
        <p:grpSpPr>
          <a:xfrm>
            <a:off x="1889960" y="1028700"/>
            <a:ext cx="6397241" cy="8229600"/>
            <a:chOff x="0" y="0"/>
            <a:chExt cx="8529655" cy="10972800"/>
          </a:xfrm>
        </p:grpSpPr>
        <p:pic>
          <p:nvPicPr>
            <p:cNvPr id="3" name="Picture 3"/>
            <p:cNvPicPr>
              <a:picLocks noChangeAspect="1"/>
            </p:cNvPicPr>
            <p:nvPr/>
          </p:nvPicPr>
          <p:blipFill>
            <a:blip r:embed="rId2"/>
            <a:srcRect t="14130"/>
            <a:stretch>
              <a:fillRect/>
            </a:stretch>
          </p:blipFill>
          <p:spPr>
            <a:xfrm>
              <a:off x="0" y="0"/>
              <a:ext cx="8529655" cy="10972800"/>
            </a:xfrm>
            <a:prstGeom prst="rect">
              <a:avLst/>
            </a:prstGeom>
          </p:spPr>
        </p:pic>
      </p:grpSp>
      <p:sp>
        <p:nvSpPr>
          <p:cNvPr id="4" name="Freeform 4"/>
          <p:cNvSpPr/>
          <p:nvPr/>
        </p:nvSpPr>
        <p:spPr>
          <a:xfrm>
            <a:off x="1028700" y="1953294"/>
            <a:ext cx="1836820" cy="1843734"/>
          </a:xfrm>
          <a:custGeom>
            <a:avLst/>
            <a:gdLst/>
            <a:ahLst/>
            <a:cxnLst/>
            <a:rect l="l" t="t" r="r" b="b"/>
            <a:pathLst>
              <a:path w="1836820" h="1843734">
                <a:moveTo>
                  <a:pt x="0" y="0"/>
                </a:moveTo>
                <a:lnTo>
                  <a:pt x="1836820" y="0"/>
                </a:lnTo>
                <a:lnTo>
                  <a:pt x="1836820" y="1843734"/>
                </a:lnTo>
                <a:lnTo>
                  <a:pt x="0" y="1843734"/>
                </a:lnTo>
                <a:lnTo>
                  <a:pt x="0" y="0"/>
                </a:lnTo>
                <a:close/>
              </a:path>
            </a:pathLst>
          </a:custGeom>
          <a:blipFill>
            <a:blip r:embed="rId3">
              <a:alphaModFix amt="40000"/>
            </a:blip>
            <a:stretch>
              <a:fillRect/>
            </a:stretch>
          </a:blipFill>
        </p:spPr>
      </p:sp>
      <p:grpSp>
        <p:nvGrpSpPr>
          <p:cNvPr id="5" name="Group 5"/>
          <p:cNvGrpSpPr/>
          <p:nvPr/>
        </p:nvGrpSpPr>
        <p:grpSpPr>
          <a:xfrm>
            <a:off x="1146942" y="2074993"/>
            <a:ext cx="1600337" cy="160033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18096" y="2146147"/>
            <a:ext cx="1458028" cy="145802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78C8"/>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09907" y="2237959"/>
            <a:ext cx="1274405" cy="127440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599D"/>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rot="-2700000">
            <a:off x="13140317" y="-1648923"/>
            <a:ext cx="11641929" cy="11641929"/>
          </a:xfrm>
          <a:custGeom>
            <a:avLst/>
            <a:gdLst/>
            <a:ahLst/>
            <a:cxnLst/>
            <a:rect l="l" t="t" r="r" b="b"/>
            <a:pathLst>
              <a:path w="11641929" h="11641929">
                <a:moveTo>
                  <a:pt x="0" y="0"/>
                </a:moveTo>
                <a:lnTo>
                  <a:pt x="11641929" y="0"/>
                </a:lnTo>
                <a:lnTo>
                  <a:pt x="11641929" y="11641929"/>
                </a:lnTo>
                <a:lnTo>
                  <a:pt x="0" y="11641929"/>
                </a:lnTo>
                <a:lnTo>
                  <a:pt x="0" y="0"/>
                </a:lnTo>
                <a:close/>
              </a:path>
            </a:pathLst>
          </a:custGeom>
          <a:blipFill>
            <a:blip r:embed="rId4">
              <a:alphaModFix amt="6999"/>
            </a:blip>
            <a:stretch>
              <a:fillRect/>
            </a:stretch>
          </a:blipFill>
        </p:spPr>
      </p:sp>
      <p:grpSp>
        <p:nvGrpSpPr>
          <p:cNvPr id="15" name="Group 15"/>
          <p:cNvGrpSpPr/>
          <p:nvPr/>
        </p:nvGrpSpPr>
        <p:grpSpPr>
          <a:xfrm rot="-2700000">
            <a:off x="13471734" y="-1317506"/>
            <a:ext cx="10863149" cy="10863149"/>
            <a:chOff x="0" y="0"/>
            <a:chExt cx="2041549" cy="2041549"/>
          </a:xfrm>
        </p:grpSpPr>
        <p:sp>
          <p:nvSpPr>
            <p:cNvPr id="16" name="Freeform 16"/>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sp>
        <p:sp>
          <p:nvSpPr>
            <p:cNvPr id="17" name="TextBox 17"/>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12842310" y="5476617"/>
            <a:ext cx="4416990" cy="2179048"/>
          </a:xfrm>
          <a:custGeom>
            <a:avLst/>
            <a:gdLst/>
            <a:ahLst/>
            <a:cxnLst/>
            <a:rect l="l" t="t" r="r" b="b"/>
            <a:pathLst>
              <a:path w="4416990" h="2179048">
                <a:moveTo>
                  <a:pt x="0" y="0"/>
                </a:moveTo>
                <a:lnTo>
                  <a:pt x="4416990" y="0"/>
                </a:lnTo>
                <a:lnTo>
                  <a:pt x="4416990" y="2179048"/>
                </a:lnTo>
                <a:lnTo>
                  <a:pt x="0" y="21790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a:off x="9605597" y="5476617"/>
            <a:ext cx="4416990" cy="2179048"/>
          </a:xfrm>
          <a:custGeom>
            <a:avLst/>
            <a:gdLst/>
            <a:ahLst/>
            <a:cxnLst/>
            <a:rect l="l" t="t" r="r" b="b"/>
            <a:pathLst>
              <a:path w="4416990" h="2179048">
                <a:moveTo>
                  <a:pt x="0" y="0"/>
                </a:moveTo>
                <a:lnTo>
                  <a:pt x="4416990" y="0"/>
                </a:lnTo>
                <a:lnTo>
                  <a:pt x="4416990" y="2179048"/>
                </a:lnTo>
                <a:lnTo>
                  <a:pt x="0" y="21790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a:off x="1624143" y="2543487"/>
            <a:ext cx="645934" cy="663347"/>
          </a:xfrm>
          <a:custGeom>
            <a:avLst/>
            <a:gdLst/>
            <a:ahLst/>
            <a:cxnLst/>
            <a:rect l="l" t="t" r="r" b="b"/>
            <a:pathLst>
              <a:path w="645934" h="663347">
                <a:moveTo>
                  <a:pt x="0" y="0"/>
                </a:moveTo>
                <a:lnTo>
                  <a:pt x="645934" y="0"/>
                </a:lnTo>
                <a:lnTo>
                  <a:pt x="645934" y="663348"/>
                </a:lnTo>
                <a:lnTo>
                  <a:pt x="0" y="6633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a:off x="16477062" y="5860556"/>
            <a:ext cx="334818" cy="415493"/>
          </a:xfrm>
          <a:custGeom>
            <a:avLst/>
            <a:gdLst/>
            <a:ahLst/>
            <a:cxnLst/>
            <a:rect l="l" t="t" r="r" b="b"/>
            <a:pathLst>
              <a:path w="334818" h="415493">
                <a:moveTo>
                  <a:pt x="0" y="0"/>
                </a:moveTo>
                <a:lnTo>
                  <a:pt x="334818" y="0"/>
                </a:lnTo>
                <a:lnTo>
                  <a:pt x="334818" y="415493"/>
                </a:lnTo>
                <a:lnTo>
                  <a:pt x="0" y="4154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Freeform 22"/>
          <p:cNvSpPr/>
          <p:nvPr/>
        </p:nvSpPr>
        <p:spPr>
          <a:xfrm>
            <a:off x="14853273" y="5860556"/>
            <a:ext cx="395064" cy="415493"/>
          </a:xfrm>
          <a:custGeom>
            <a:avLst/>
            <a:gdLst/>
            <a:ahLst/>
            <a:cxnLst/>
            <a:rect l="l" t="t" r="r" b="b"/>
            <a:pathLst>
              <a:path w="395064" h="415493">
                <a:moveTo>
                  <a:pt x="0" y="0"/>
                </a:moveTo>
                <a:lnTo>
                  <a:pt x="395064" y="0"/>
                </a:lnTo>
                <a:lnTo>
                  <a:pt x="395064" y="415493"/>
                </a:lnTo>
                <a:lnTo>
                  <a:pt x="0" y="4154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Freeform 23"/>
          <p:cNvSpPr/>
          <p:nvPr/>
        </p:nvSpPr>
        <p:spPr>
          <a:xfrm>
            <a:off x="13251267" y="5860556"/>
            <a:ext cx="331529" cy="415493"/>
          </a:xfrm>
          <a:custGeom>
            <a:avLst/>
            <a:gdLst/>
            <a:ahLst/>
            <a:cxnLst/>
            <a:rect l="l" t="t" r="r" b="b"/>
            <a:pathLst>
              <a:path w="331529" h="415493">
                <a:moveTo>
                  <a:pt x="0" y="0"/>
                </a:moveTo>
                <a:lnTo>
                  <a:pt x="331528" y="0"/>
                </a:lnTo>
                <a:lnTo>
                  <a:pt x="331528" y="415493"/>
                </a:lnTo>
                <a:lnTo>
                  <a:pt x="0" y="4154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4" name="Freeform 24"/>
          <p:cNvSpPr/>
          <p:nvPr/>
        </p:nvSpPr>
        <p:spPr>
          <a:xfrm>
            <a:off x="9997349" y="5860556"/>
            <a:ext cx="427608" cy="415493"/>
          </a:xfrm>
          <a:custGeom>
            <a:avLst/>
            <a:gdLst/>
            <a:ahLst/>
            <a:cxnLst/>
            <a:rect l="l" t="t" r="r" b="b"/>
            <a:pathLst>
              <a:path w="427608" h="415493">
                <a:moveTo>
                  <a:pt x="0" y="0"/>
                </a:moveTo>
                <a:lnTo>
                  <a:pt x="427608" y="0"/>
                </a:lnTo>
                <a:lnTo>
                  <a:pt x="427608" y="415493"/>
                </a:lnTo>
                <a:lnTo>
                  <a:pt x="0" y="4154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5" name="Freeform 25"/>
          <p:cNvSpPr/>
          <p:nvPr/>
        </p:nvSpPr>
        <p:spPr>
          <a:xfrm>
            <a:off x="11606692" y="5860556"/>
            <a:ext cx="414800" cy="415493"/>
          </a:xfrm>
          <a:custGeom>
            <a:avLst/>
            <a:gdLst/>
            <a:ahLst/>
            <a:cxnLst/>
            <a:rect l="l" t="t" r="r" b="b"/>
            <a:pathLst>
              <a:path w="414800" h="415493">
                <a:moveTo>
                  <a:pt x="0" y="0"/>
                </a:moveTo>
                <a:lnTo>
                  <a:pt x="414800" y="0"/>
                </a:lnTo>
                <a:lnTo>
                  <a:pt x="414800" y="415493"/>
                </a:lnTo>
                <a:lnTo>
                  <a:pt x="0" y="41549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6" name="TextBox 26"/>
          <p:cNvSpPr txBox="1"/>
          <p:nvPr/>
        </p:nvSpPr>
        <p:spPr>
          <a:xfrm>
            <a:off x="9605597" y="1129134"/>
            <a:ext cx="5733743" cy="1311275"/>
          </a:xfrm>
          <a:prstGeom prst="rect">
            <a:avLst/>
          </a:prstGeom>
        </p:spPr>
        <p:txBody>
          <a:bodyPr lIns="0" tIns="0" rIns="0" bIns="0" rtlCol="0" anchor="t">
            <a:spAutoFit/>
          </a:bodyPr>
          <a:lstStyle/>
          <a:p>
            <a:pPr algn="l">
              <a:lnSpc>
                <a:spcPts val="5199"/>
              </a:lnSpc>
            </a:pPr>
            <a:r>
              <a:rPr lang="en-US" sz="3999" b="1">
                <a:solidFill>
                  <a:srgbClr val="16599D"/>
                </a:solidFill>
                <a:latin typeface="Helios Bold"/>
                <a:ea typeface="Helios Bold"/>
                <a:cs typeface="Helios Bold"/>
                <a:sym typeface="Helios Bold"/>
              </a:rPr>
              <a:t>BUILDING A STRONG BRAND STORY</a:t>
            </a:r>
          </a:p>
        </p:txBody>
      </p:sp>
      <p:sp>
        <p:nvSpPr>
          <p:cNvPr id="27" name="TextBox 27"/>
          <p:cNvSpPr txBox="1"/>
          <p:nvPr/>
        </p:nvSpPr>
        <p:spPr>
          <a:xfrm>
            <a:off x="9605597" y="2765221"/>
            <a:ext cx="7653703" cy="1989455"/>
          </a:xfrm>
          <a:prstGeom prst="rect">
            <a:avLst/>
          </a:prstGeom>
        </p:spPr>
        <p:txBody>
          <a:bodyPr lIns="0" tIns="0" rIns="0" bIns="0" rtlCol="0" anchor="t">
            <a:spAutoFit/>
          </a:bodyPr>
          <a:lstStyle/>
          <a:p>
            <a:pPr algn="just">
              <a:lnSpc>
                <a:spcPts val="3220"/>
              </a:lnSpc>
              <a:spcBef>
                <a:spcPct val="0"/>
              </a:spcBef>
            </a:pPr>
            <a:r>
              <a:rPr lang="en-US" sz="2300">
                <a:solidFill>
                  <a:srgbClr val="000000"/>
                </a:solidFill>
                <a:latin typeface="Helios"/>
                <a:ea typeface="Helios"/>
                <a:cs typeface="Helios"/>
                <a:sym typeface="Helios"/>
              </a:rPr>
              <a:t>Lorem ipsum dolor sit amet, consectetur adipiscing elit. Fusce feugiat ex magna, non rutrum tortor vulputate ut. Phasellus semper eu mauris quis pulvinar. Quisque eu mi quis velit fermentum euismod ac non ante. Nam tristique justo nec lectus finibus tincidunt.</a:t>
            </a:r>
          </a:p>
        </p:txBody>
      </p:sp>
      <p:sp>
        <p:nvSpPr>
          <p:cNvPr id="28" name="TextBox 28"/>
          <p:cNvSpPr txBox="1"/>
          <p:nvPr/>
        </p:nvSpPr>
        <p:spPr>
          <a:xfrm>
            <a:off x="9585269" y="8351977"/>
            <a:ext cx="1251767" cy="488433"/>
          </a:xfrm>
          <a:prstGeom prst="rect">
            <a:avLst/>
          </a:prstGeom>
        </p:spPr>
        <p:txBody>
          <a:bodyPr lIns="0" tIns="0" rIns="0" bIns="0" rtlCol="0" anchor="t">
            <a:spAutoFit/>
          </a:bodyPr>
          <a:lstStyle/>
          <a:p>
            <a:pPr algn="ctr">
              <a:lnSpc>
                <a:spcPts val="1960"/>
              </a:lnSpc>
              <a:spcBef>
                <a:spcPct val="0"/>
              </a:spcBef>
            </a:pPr>
            <a:r>
              <a:rPr lang="en-US" sz="1400" b="1">
                <a:solidFill>
                  <a:srgbClr val="000000"/>
                </a:solidFill>
                <a:latin typeface="Helios Bold"/>
                <a:ea typeface="Helios Bold"/>
                <a:cs typeface="Helios Bold"/>
                <a:sym typeface="Helios Bold"/>
              </a:rPr>
              <a:t>A Clear Vision and Mission</a:t>
            </a:r>
          </a:p>
        </p:txBody>
      </p:sp>
      <p:sp>
        <p:nvSpPr>
          <p:cNvPr id="29" name="TextBox 29"/>
          <p:cNvSpPr txBox="1"/>
          <p:nvPr/>
        </p:nvSpPr>
        <p:spPr>
          <a:xfrm>
            <a:off x="11188208" y="8228122"/>
            <a:ext cx="1251767" cy="736143"/>
          </a:xfrm>
          <a:prstGeom prst="rect">
            <a:avLst/>
          </a:prstGeom>
        </p:spPr>
        <p:txBody>
          <a:bodyPr lIns="0" tIns="0" rIns="0" bIns="0" rtlCol="0" anchor="t">
            <a:spAutoFit/>
          </a:bodyPr>
          <a:lstStyle/>
          <a:p>
            <a:pPr algn="ctr">
              <a:lnSpc>
                <a:spcPts val="1960"/>
              </a:lnSpc>
              <a:spcBef>
                <a:spcPct val="0"/>
              </a:spcBef>
            </a:pPr>
            <a:r>
              <a:rPr lang="en-US" sz="1400" b="1">
                <a:solidFill>
                  <a:srgbClr val="000000"/>
                </a:solidFill>
                <a:latin typeface="Helios Bold"/>
                <a:ea typeface="Helios Bold"/>
                <a:cs typeface="Helios Bold"/>
                <a:sym typeface="Helios Bold"/>
              </a:rPr>
              <a:t>An Authentic Story That Inspires</a:t>
            </a:r>
          </a:p>
        </p:txBody>
      </p:sp>
      <p:sp>
        <p:nvSpPr>
          <p:cNvPr id="30" name="TextBox 30"/>
          <p:cNvSpPr txBox="1"/>
          <p:nvPr/>
        </p:nvSpPr>
        <p:spPr>
          <a:xfrm>
            <a:off x="12791147" y="8104267"/>
            <a:ext cx="1251767" cy="983852"/>
          </a:xfrm>
          <a:prstGeom prst="rect">
            <a:avLst/>
          </a:prstGeom>
        </p:spPr>
        <p:txBody>
          <a:bodyPr lIns="0" tIns="0" rIns="0" bIns="0" rtlCol="0" anchor="t">
            <a:spAutoFit/>
          </a:bodyPr>
          <a:lstStyle/>
          <a:p>
            <a:pPr algn="ctr">
              <a:lnSpc>
                <a:spcPts val="1960"/>
              </a:lnSpc>
              <a:spcBef>
                <a:spcPct val="0"/>
              </a:spcBef>
            </a:pPr>
            <a:r>
              <a:rPr lang="en-US" sz="1400" b="1">
                <a:solidFill>
                  <a:srgbClr val="000000"/>
                </a:solidFill>
                <a:latin typeface="Helios Bold"/>
                <a:ea typeface="Helios Bold"/>
                <a:cs typeface="Helios Bold"/>
                <a:sym typeface="Helios Bold"/>
              </a:rPr>
              <a:t>Emotional Connection with Customers</a:t>
            </a:r>
          </a:p>
        </p:txBody>
      </p:sp>
      <p:sp>
        <p:nvSpPr>
          <p:cNvPr id="31" name="TextBox 31"/>
          <p:cNvSpPr txBox="1"/>
          <p:nvPr/>
        </p:nvSpPr>
        <p:spPr>
          <a:xfrm>
            <a:off x="14394087" y="8228122"/>
            <a:ext cx="1251767" cy="736143"/>
          </a:xfrm>
          <a:prstGeom prst="rect">
            <a:avLst/>
          </a:prstGeom>
        </p:spPr>
        <p:txBody>
          <a:bodyPr lIns="0" tIns="0" rIns="0" bIns="0" rtlCol="0" anchor="t">
            <a:spAutoFit/>
          </a:bodyPr>
          <a:lstStyle/>
          <a:p>
            <a:pPr algn="ctr">
              <a:lnSpc>
                <a:spcPts val="1960"/>
              </a:lnSpc>
              <a:spcBef>
                <a:spcPct val="0"/>
              </a:spcBef>
            </a:pPr>
            <a:r>
              <a:rPr lang="en-US" sz="1400" b="1">
                <a:solidFill>
                  <a:srgbClr val="000000"/>
                </a:solidFill>
                <a:latin typeface="Helios Bold"/>
                <a:ea typeface="Helios Bold"/>
                <a:cs typeface="Helios Bold"/>
                <a:sym typeface="Helios Bold"/>
              </a:rPr>
              <a:t>A Consistent and Relevant Message</a:t>
            </a:r>
          </a:p>
        </p:txBody>
      </p:sp>
      <p:sp>
        <p:nvSpPr>
          <p:cNvPr id="32" name="TextBox 32"/>
          <p:cNvSpPr txBox="1"/>
          <p:nvPr/>
        </p:nvSpPr>
        <p:spPr>
          <a:xfrm>
            <a:off x="15997026" y="8228122"/>
            <a:ext cx="1251767" cy="736143"/>
          </a:xfrm>
          <a:prstGeom prst="rect">
            <a:avLst/>
          </a:prstGeom>
        </p:spPr>
        <p:txBody>
          <a:bodyPr lIns="0" tIns="0" rIns="0" bIns="0" rtlCol="0" anchor="t">
            <a:spAutoFit/>
          </a:bodyPr>
          <a:lstStyle/>
          <a:p>
            <a:pPr algn="ctr">
              <a:lnSpc>
                <a:spcPts val="1960"/>
              </a:lnSpc>
              <a:spcBef>
                <a:spcPct val="0"/>
              </a:spcBef>
            </a:pPr>
            <a:r>
              <a:rPr lang="en-US" sz="1400" b="1">
                <a:solidFill>
                  <a:srgbClr val="000000"/>
                </a:solidFill>
                <a:latin typeface="Helios Bold"/>
                <a:ea typeface="Helios Bold"/>
                <a:cs typeface="Helios Bold"/>
                <a:sym typeface="Helios Bold"/>
              </a:rPr>
              <a:t>A Focus on the Unique Value Offered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028544"/>
            <a:ext cx="6594836" cy="3229756"/>
            <a:chOff x="0" y="0"/>
            <a:chExt cx="8793114" cy="4306341"/>
          </a:xfrm>
        </p:grpSpPr>
        <p:pic>
          <p:nvPicPr>
            <p:cNvPr id="3" name="Picture 3"/>
            <p:cNvPicPr>
              <a:picLocks noChangeAspect="1"/>
            </p:cNvPicPr>
            <p:nvPr/>
          </p:nvPicPr>
          <p:blipFill>
            <a:blip r:embed="rId2"/>
            <a:srcRect t="17952" b="8540"/>
            <a:stretch>
              <a:fillRect/>
            </a:stretch>
          </p:blipFill>
          <p:spPr>
            <a:xfrm>
              <a:off x="0" y="0"/>
              <a:ext cx="8793114" cy="4306341"/>
            </a:xfrm>
            <a:prstGeom prst="rect">
              <a:avLst/>
            </a:prstGeom>
          </p:spPr>
        </p:pic>
      </p:grpSp>
      <p:grpSp>
        <p:nvGrpSpPr>
          <p:cNvPr id="4" name="Group 4"/>
          <p:cNvGrpSpPr/>
          <p:nvPr/>
        </p:nvGrpSpPr>
        <p:grpSpPr>
          <a:xfrm>
            <a:off x="10000799" y="-901102"/>
            <a:ext cx="6397241" cy="10159402"/>
            <a:chOff x="0" y="0"/>
            <a:chExt cx="8529655" cy="13545870"/>
          </a:xfrm>
        </p:grpSpPr>
        <p:pic>
          <p:nvPicPr>
            <p:cNvPr id="5" name="Picture 5"/>
            <p:cNvPicPr>
              <a:picLocks noChangeAspect="1"/>
            </p:cNvPicPr>
            <p:nvPr/>
          </p:nvPicPr>
          <p:blipFill>
            <a:blip r:embed="rId3"/>
            <a:srcRect l="34199" r="25067"/>
            <a:stretch>
              <a:fillRect/>
            </a:stretch>
          </p:blipFill>
          <p:spPr>
            <a:xfrm>
              <a:off x="0" y="0"/>
              <a:ext cx="8529655" cy="13545870"/>
            </a:xfrm>
            <a:prstGeom prst="rect">
              <a:avLst/>
            </a:prstGeom>
          </p:spPr>
        </p:pic>
      </p:grpSp>
      <p:sp>
        <p:nvSpPr>
          <p:cNvPr id="6" name="Freeform 6"/>
          <p:cNvSpPr/>
          <p:nvPr/>
        </p:nvSpPr>
        <p:spPr>
          <a:xfrm rot="-10800000">
            <a:off x="15422480" y="1734388"/>
            <a:ext cx="1836820" cy="1843734"/>
          </a:xfrm>
          <a:custGeom>
            <a:avLst/>
            <a:gdLst/>
            <a:ahLst/>
            <a:cxnLst/>
            <a:rect l="l" t="t" r="r" b="b"/>
            <a:pathLst>
              <a:path w="1836820" h="1843734">
                <a:moveTo>
                  <a:pt x="0" y="0"/>
                </a:moveTo>
                <a:lnTo>
                  <a:pt x="1836820" y="0"/>
                </a:lnTo>
                <a:lnTo>
                  <a:pt x="1836820" y="1843734"/>
                </a:lnTo>
                <a:lnTo>
                  <a:pt x="0" y="1843734"/>
                </a:lnTo>
                <a:lnTo>
                  <a:pt x="0" y="0"/>
                </a:lnTo>
                <a:close/>
              </a:path>
            </a:pathLst>
          </a:custGeom>
          <a:blipFill>
            <a:blip r:embed="rId4">
              <a:alphaModFix amt="40000"/>
            </a:blip>
            <a:stretch>
              <a:fillRect/>
            </a:stretch>
          </a:blipFill>
        </p:spPr>
      </p:sp>
      <p:grpSp>
        <p:nvGrpSpPr>
          <p:cNvPr id="7" name="Group 7"/>
          <p:cNvGrpSpPr/>
          <p:nvPr/>
        </p:nvGrpSpPr>
        <p:grpSpPr>
          <a:xfrm rot="-10800000">
            <a:off x="15540722" y="1856087"/>
            <a:ext cx="1600337" cy="160033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10800000">
            <a:off x="15611876" y="1927241"/>
            <a:ext cx="1458028" cy="145802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78C8"/>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0800000">
            <a:off x="15703688" y="2019053"/>
            <a:ext cx="1274405" cy="127440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599D"/>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8168917" y="4921164"/>
            <a:ext cx="4298724" cy="800637"/>
          </a:xfrm>
          <a:custGeom>
            <a:avLst/>
            <a:gdLst/>
            <a:ahLst/>
            <a:cxnLst/>
            <a:rect l="l" t="t" r="r" b="b"/>
            <a:pathLst>
              <a:path w="4298724" h="800637">
                <a:moveTo>
                  <a:pt x="0" y="0"/>
                </a:moveTo>
                <a:lnTo>
                  <a:pt x="4298724" y="0"/>
                </a:lnTo>
                <a:lnTo>
                  <a:pt x="4298724" y="800638"/>
                </a:lnTo>
                <a:lnTo>
                  <a:pt x="0" y="8006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a:off x="8168917" y="6028544"/>
            <a:ext cx="4298724" cy="800637"/>
          </a:xfrm>
          <a:custGeom>
            <a:avLst/>
            <a:gdLst/>
            <a:ahLst/>
            <a:cxnLst/>
            <a:rect l="l" t="t" r="r" b="b"/>
            <a:pathLst>
              <a:path w="4298724" h="800637">
                <a:moveTo>
                  <a:pt x="0" y="0"/>
                </a:moveTo>
                <a:lnTo>
                  <a:pt x="4298724" y="0"/>
                </a:lnTo>
                <a:lnTo>
                  <a:pt x="4298724" y="800637"/>
                </a:lnTo>
                <a:lnTo>
                  <a:pt x="0" y="8006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a:off x="12679368" y="4921164"/>
            <a:ext cx="4298724" cy="800637"/>
          </a:xfrm>
          <a:custGeom>
            <a:avLst/>
            <a:gdLst/>
            <a:ahLst/>
            <a:cxnLst/>
            <a:rect l="l" t="t" r="r" b="b"/>
            <a:pathLst>
              <a:path w="4298724" h="800637">
                <a:moveTo>
                  <a:pt x="0" y="0"/>
                </a:moveTo>
                <a:lnTo>
                  <a:pt x="4298725" y="0"/>
                </a:lnTo>
                <a:lnTo>
                  <a:pt x="4298725" y="800638"/>
                </a:lnTo>
                <a:lnTo>
                  <a:pt x="0" y="8006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a:off x="12679368" y="6028544"/>
            <a:ext cx="4298724" cy="800637"/>
          </a:xfrm>
          <a:custGeom>
            <a:avLst/>
            <a:gdLst/>
            <a:ahLst/>
            <a:cxnLst/>
            <a:rect l="l" t="t" r="r" b="b"/>
            <a:pathLst>
              <a:path w="4298724" h="800637">
                <a:moveTo>
                  <a:pt x="0" y="0"/>
                </a:moveTo>
                <a:lnTo>
                  <a:pt x="4298725" y="0"/>
                </a:lnTo>
                <a:lnTo>
                  <a:pt x="4298725" y="800637"/>
                </a:lnTo>
                <a:lnTo>
                  <a:pt x="0" y="8006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a:off x="8424346" y="6274291"/>
            <a:ext cx="309143" cy="309143"/>
          </a:xfrm>
          <a:custGeom>
            <a:avLst/>
            <a:gdLst/>
            <a:ahLst/>
            <a:cxnLst/>
            <a:rect l="l" t="t" r="r" b="b"/>
            <a:pathLst>
              <a:path w="309143" h="309143">
                <a:moveTo>
                  <a:pt x="0" y="0"/>
                </a:moveTo>
                <a:lnTo>
                  <a:pt x="309143" y="0"/>
                </a:lnTo>
                <a:lnTo>
                  <a:pt x="309143" y="309143"/>
                </a:lnTo>
                <a:lnTo>
                  <a:pt x="0" y="3091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a:off x="8451203" y="5166912"/>
            <a:ext cx="255429" cy="309143"/>
          </a:xfrm>
          <a:custGeom>
            <a:avLst/>
            <a:gdLst/>
            <a:ahLst/>
            <a:cxnLst/>
            <a:rect l="l" t="t" r="r" b="b"/>
            <a:pathLst>
              <a:path w="255429" h="309143">
                <a:moveTo>
                  <a:pt x="0" y="0"/>
                </a:moveTo>
                <a:lnTo>
                  <a:pt x="255429" y="0"/>
                </a:lnTo>
                <a:lnTo>
                  <a:pt x="255429" y="309142"/>
                </a:lnTo>
                <a:lnTo>
                  <a:pt x="0" y="3091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Freeform 22"/>
          <p:cNvSpPr/>
          <p:nvPr/>
        </p:nvSpPr>
        <p:spPr>
          <a:xfrm>
            <a:off x="12928929" y="5166912"/>
            <a:ext cx="309143" cy="309143"/>
          </a:xfrm>
          <a:custGeom>
            <a:avLst/>
            <a:gdLst/>
            <a:ahLst/>
            <a:cxnLst/>
            <a:rect l="l" t="t" r="r" b="b"/>
            <a:pathLst>
              <a:path w="309143" h="309143">
                <a:moveTo>
                  <a:pt x="0" y="0"/>
                </a:moveTo>
                <a:lnTo>
                  <a:pt x="309143" y="0"/>
                </a:lnTo>
                <a:lnTo>
                  <a:pt x="309143" y="309142"/>
                </a:lnTo>
                <a:lnTo>
                  <a:pt x="0" y="3091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Freeform 23"/>
          <p:cNvSpPr/>
          <p:nvPr/>
        </p:nvSpPr>
        <p:spPr>
          <a:xfrm>
            <a:off x="12928929" y="6274291"/>
            <a:ext cx="309143" cy="309143"/>
          </a:xfrm>
          <a:custGeom>
            <a:avLst/>
            <a:gdLst/>
            <a:ahLst/>
            <a:cxnLst/>
            <a:rect l="l" t="t" r="r" b="b"/>
            <a:pathLst>
              <a:path w="309143" h="309143">
                <a:moveTo>
                  <a:pt x="0" y="0"/>
                </a:moveTo>
                <a:lnTo>
                  <a:pt x="309143" y="0"/>
                </a:lnTo>
                <a:lnTo>
                  <a:pt x="309143" y="309143"/>
                </a:lnTo>
                <a:lnTo>
                  <a:pt x="0" y="3091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4" name="Freeform 24"/>
          <p:cNvSpPr/>
          <p:nvPr/>
        </p:nvSpPr>
        <p:spPr>
          <a:xfrm>
            <a:off x="15996634" y="2321466"/>
            <a:ext cx="688512" cy="669578"/>
          </a:xfrm>
          <a:custGeom>
            <a:avLst/>
            <a:gdLst/>
            <a:ahLst/>
            <a:cxnLst/>
            <a:rect l="l" t="t" r="r" b="b"/>
            <a:pathLst>
              <a:path w="688512" h="669578">
                <a:moveTo>
                  <a:pt x="0" y="0"/>
                </a:moveTo>
                <a:lnTo>
                  <a:pt x="688512" y="0"/>
                </a:lnTo>
                <a:lnTo>
                  <a:pt x="688512" y="669578"/>
                </a:lnTo>
                <a:lnTo>
                  <a:pt x="0" y="6695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5" name="TextBox 25"/>
          <p:cNvSpPr txBox="1"/>
          <p:nvPr/>
        </p:nvSpPr>
        <p:spPr>
          <a:xfrm>
            <a:off x="1028700" y="1129134"/>
            <a:ext cx="6594836" cy="1311275"/>
          </a:xfrm>
          <a:prstGeom prst="rect">
            <a:avLst/>
          </a:prstGeom>
        </p:spPr>
        <p:txBody>
          <a:bodyPr lIns="0" tIns="0" rIns="0" bIns="0" rtlCol="0" anchor="t">
            <a:spAutoFit/>
          </a:bodyPr>
          <a:lstStyle/>
          <a:p>
            <a:pPr algn="l">
              <a:lnSpc>
                <a:spcPts val="5199"/>
              </a:lnSpc>
            </a:pPr>
            <a:r>
              <a:rPr lang="en-US" sz="3999" b="1">
                <a:solidFill>
                  <a:srgbClr val="16599D"/>
                </a:solidFill>
                <a:latin typeface="Helios Bold"/>
                <a:ea typeface="Helios Bold"/>
                <a:cs typeface="Helios Bold"/>
                <a:sym typeface="Helios Bold"/>
              </a:rPr>
              <a:t>RESPONDER MARKETING TECHNIQUES</a:t>
            </a:r>
          </a:p>
        </p:txBody>
      </p:sp>
      <p:sp>
        <p:nvSpPr>
          <p:cNvPr id="26" name="TextBox 26"/>
          <p:cNvSpPr txBox="1"/>
          <p:nvPr/>
        </p:nvSpPr>
        <p:spPr>
          <a:xfrm>
            <a:off x="1028700" y="2907515"/>
            <a:ext cx="6196905" cy="1323578"/>
          </a:xfrm>
          <a:prstGeom prst="rect">
            <a:avLst/>
          </a:prstGeom>
        </p:spPr>
        <p:txBody>
          <a:bodyPr lIns="0" tIns="0" rIns="0" bIns="0" rtlCol="0" anchor="t">
            <a:spAutoFit/>
          </a:bodyPr>
          <a:lstStyle/>
          <a:p>
            <a:pPr algn="just">
              <a:lnSpc>
                <a:spcPts val="2660"/>
              </a:lnSpc>
              <a:spcBef>
                <a:spcPct val="0"/>
              </a:spcBef>
            </a:pPr>
            <a:r>
              <a:rPr lang="en-US" sz="1900">
                <a:solidFill>
                  <a:srgbClr val="000000"/>
                </a:solidFill>
                <a:latin typeface="Helios"/>
                <a:ea typeface="Helios"/>
                <a:cs typeface="Helios"/>
                <a:sym typeface="Helios"/>
              </a:rPr>
              <a:t>Lorem ipsum dolor sit amet, consectetur adipiscing elit. Fusce feugiat ex magna, non rutrum tortor vulputate ut. Phasellus semper eu mauris quis pulvinar. Quisque eu mi quis velit fermentum euismod ac non ante.</a:t>
            </a:r>
          </a:p>
        </p:txBody>
      </p:sp>
      <p:sp>
        <p:nvSpPr>
          <p:cNvPr id="27" name="TextBox 27"/>
          <p:cNvSpPr txBox="1"/>
          <p:nvPr/>
        </p:nvSpPr>
        <p:spPr>
          <a:xfrm>
            <a:off x="1028700" y="4533576"/>
            <a:ext cx="6196905" cy="990143"/>
          </a:xfrm>
          <a:prstGeom prst="rect">
            <a:avLst/>
          </a:prstGeom>
        </p:spPr>
        <p:txBody>
          <a:bodyPr lIns="0" tIns="0" rIns="0" bIns="0" rtlCol="0" anchor="t">
            <a:spAutoFit/>
          </a:bodyPr>
          <a:lstStyle/>
          <a:p>
            <a:pPr algn="just">
              <a:lnSpc>
                <a:spcPts val="2660"/>
              </a:lnSpc>
              <a:spcBef>
                <a:spcPct val="0"/>
              </a:spcBef>
            </a:pPr>
            <a:r>
              <a:rPr lang="en-US" sz="1900">
                <a:solidFill>
                  <a:srgbClr val="000000"/>
                </a:solidFill>
                <a:latin typeface="Helios"/>
                <a:ea typeface="Helios"/>
                <a:cs typeface="Helios"/>
                <a:sym typeface="Helios"/>
              </a:rPr>
              <a:t>Lorem ipsum dolor sit amet, consectetur adipiscing elit. Fusce feugiat ex magna, non rutrum tortor vulputate ut. Phasellus semper eu mauris quis pulvinar.</a:t>
            </a:r>
          </a:p>
        </p:txBody>
      </p:sp>
      <p:sp>
        <p:nvSpPr>
          <p:cNvPr id="28" name="TextBox 28"/>
          <p:cNvSpPr txBox="1"/>
          <p:nvPr/>
        </p:nvSpPr>
        <p:spPr>
          <a:xfrm>
            <a:off x="9288127" y="5173875"/>
            <a:ext cx="2871044" cy="295215"/>
          </a:xfrm>
          <a:prstGeom prst="rect">
            <a:avLst/>
          </a:prstGeom>
        </p:spPr>
        <p:txBody>
          <a:bodyPr lIns="0" tIns="0" rIns="0" bIns="0" rtlCol="0" anchor="t">
            <a:spAutoFit/>
          </a:bodyPr>
          <a:lstStyle/>
          <a:p>
            <a:pPr algn="ctr">
              <a:lnSpc>
                <a:spcPts val="2399"/>
              </a:lnSpc>
            </a:pPr>
            <a:r>
              <a:rPr lang="en-US" sz="1999">
                <a:solidFill>
                  <a:srgbClr val="FFFFFF"/>
                </a:solidFill>
                <a:latin typeface="Helios"/>
                <a:ea typeface="Helios"/>
                <a:cs typeface="Helios"/>
                <a:sym typeface="Helios"/>
              </a:rPr>
              <a:t>Real-time Marketing</a:t>
            </a:r>
          </a:p>
        </p:txBody>
      </p:sp>
      <p:sp>
        <p:nvSpPr>
          <p:cNvPr id="29" name="TextBox 29"/>
          <p:cNvSpPr txBox="1"/>
          <p:nvPr/>
        </p:nvSpPr>
        <p:spPr>
          <a:xfrm>
            <a:off x="9288127" y="6281255"/>
            <a:ext cx="2871044" cy="295215"/>
          </a:xfrm>
          <a:prstGeom prst="rect">
            <a:avLst/>
          </a:prstGeom>
        </p:spPr>
        <p:txBody>
          <a:bodyPr lIns="0" tIns="0" rIns="0" bIns="0" rtlCol="0" anchor="t">
            <a:spAutoFit/>
          </a:bodyPr>
          <a:lstStyle/>
          <a:p>
            <a:pPr algn="ctr">
              <a:lnSpc>
                <a:spcPts val="2399"/>
              </a:lnSpc>
            </a:pPr>
            <a:r>
              <a:rPr lang="en-US" sz="1999">
                <a:solidFill>
                  <a:srgbClr val="FFFFFF"/>
                </a:solidFill>
                <a:latin typeface="Helios"/>
                <a:ea typeface="Helios"/>
                <a:cs typeface="Helios"/>
                <a:sym typeface="Helios"/>
              </a:rPr>
              <a:t>Dynamic Segmentation</a:t>
            </a:r>
          </a:p>
        </p:txBody>
      </p:sp>
      <p:sp>
        <p:nvSpPr>
          <p:cNvPr id="30" name="TextBox 30"/>
          <p:cNvSpPr txBox="1"/>
          <p:nvPr/>
        </p:nvSpPr>
        <p:spPr>
          <a:xfrm>
            <a:off x="13856534" y="5173875"/>
            <a:ext cx="2755133" cy="295215"/>
          </a:xfrm>
          <a:prstGeom prst="rect">
            <a:avLst/>
          </a:prstGeom>
        </p:spPr>
        <p:txBody>
          <a:bodyPr lIns="0" tIns="0" rIns="0" bIns="0" rtlCol="0" anchor="t">
            <a:spAutoFit/>
          </a:bodyPr>
          <a:lstStyle/>
          <a:p>
            <a:pPr algn="ctr">
              <a:lnSpc>
                <a:spcPts val="2399"/>
              </a:lnSpc>
            </a:pPr>
            <a:r>
              <a:rPr lang="en-US" sz="1999">
                <a:solidFill>
                  <a:srgbClr val="FFFFFF"/>
                </a:solidFill>
                <a:latin typeface="Helios"/>
                <a:ea typeface="Helios"/>
                <a:cs typeface="Helios"/>
                <a:sym typeface="Helios"/>
              </a:rPr>
              <a:t>Behavioral Remarketing</a:t>
            </a:r>
          </a:p>
        </p:txBody>
      </p:sp>
      <p:sp>
        <p:nvSpPr>
          <p:cNvPr id="31" name="TextBox 31"/>
          <p:cNvSpPr txBox="1"/>
          <p:nvPr/>
        </p:nvSpPr>
        <p:spPr>
          <a:xfrm>
            <a:off x="13856534" y="6281255"/>
            <a:ext cx="2755133" cy="295215"/>
          </a:xfrm>
          <a:prstGeom prst="rect">
            <a:avLst/>
          </a:prstGeom>
        </p:spPr>
        <p:txBody>
          <a:bodyPr lIns="0" tIns="0" rIns="0" bIns="0" rtlCol="0" anchor="t">
            <a:spAutoFit/>
          </a:bodyPr>
          <a:lstStyle/>
          <a:p>
            <a:pPr algn="ctr">
              <a:lnSpc>
                <a:spcPts val="2399"/>
              </a:lnSpc>
            </a:pPr>
            <a:r>
              <a:rPr lang="en-US" sz="1999">
                <a:solidFill>
                  <a:srgbClr val="FFFFFF"/>
                </a:solidFill>
                <a:latin typeface="Helios"/>
                <a:ea typeface="Helios"/>
                <a:cs typeface="Helios"/>
                <a:sym typeface="Helios"/>
              </a:rPr>
              <a:t>Contextual Marketing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p:cNvGrpSpPr/>
        <p:nvPr/>
      </p:nvGrpSpPr>
      <p:grpSpPr>
        <a:xfrm>
          <a:off x="0" y="0"/>
          <a:ext cx="0" cy="0"/>
          <a:chOff x="0" y="0"/>
          <a:chExt cx="0" cy="0"/>
        </a:xfrm>
      </p:grpSpPr>
      <p:sp>
        <p:nvSpPr>
          <p:cNvPr id="2" name="Freeform 2"/>
          <p:cNvSpPr/>
          <p:nvPr/>
        </p:nvSpPr>
        <p:spPr>
          <a:xfrm rot="-2700000">
            <a:off x="-4317047" y="-3837181"/>
            <a:ext cx="11641929" cy="11641929"/>
          </a:xfrm>
          <a:custGeom>
            <a:avLst/>
            <a:gdLst/>
            <a:ahLst/>
            <a:cxnLst/>
            <a:rect l="l" t="t" r="r" b="b"/>
            <a:pathLst>
              <a:path w="11641929" h="11641929">
                <a:moveTo>
                  <a:pt x="0" y="0"/>
                </a:moveTo>
                <a:lnTo>
                  <a:pt x="11641929" y="0"/>
                </a:lnTo>
                <a:lnTo>
                  <a:pt x="11641929" y="11641929"/>
                </a:lnTo>
                <a:lnTo>
                  <a:pt x="0" y="11641929"/>
                </a:lnTo>
                <a:lnTo>
                  <a:pt x="0" y="0"/>
                </a:lnTo>
                <a:close/>
              </a:path>
            </a:pathLst>
          </a:custGeom>
          <a:blipFill>
            <a:blip r:embed="rId2">
              <a:alphaModFix amt="6999"/>
            </a:blip>
            <a:stretch>
              <a:fillRect/>
            </a:stretch>
          </a:blipFill>
        </p:spPr>
      </p:sp>
      <p:grpSp>
        <p:nvGrpSpPr>
          <p:cNvPr id="3" name="Group 3"/>
          <p:cNvGrpSpPr/>
          <p:nvPr/>
        </p:nvGrpSpPr>
        <p:grpSpPr>
          <a:xfrm rot="-2700000">
            <a:off x="-3985629" y="-3505764"/>
            <a:ext cx="10863149" cy="10863149"/>
            <a:chOff x="0" y="0"/>
            <a:chExt cx="2041549" cy="2041549"/>
          </a:xfrm>
        </p:grpSpPr>
        <p:sp>
          <p:nvSpPr>
            <p:cNvPr id="4" name="Freeform 4"/>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sp>
        <p:sp>
          <p:nvSpPr>
            <p:cNvPr id="5" name="TextBox 5"/>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28700" y="1129134"/>
            <a:ext cx="7660333" cy="1311275"/>
          </a:xfrm>
          <a:prstGeom prst="rect">
            <a:avLst/>
          </a:prstGeom>
        </p:spPr>
        <p:txBody>
          <a:bodyPr lIns="0" tIns="0" rIns="0" bIns="0" rtlCol="0" anchor="t">
            <a:spAutoFit/>
          </a:bodyPr>
          <a:lstStyle/>
          <a:p>
            <a:pPr algn="l">
              <a:lnSpc>
                <a:spcPts val="5199"/>
              </a:lnSpc>
            </a:pPr>
            <a:r>
              <a:rPr lang="en-US" sz="3999" b="1">
                <a:solidFill>
                  <a:srgbClr val="16599D"/>
                </a:solidFill>
                <a:latin typeface="Helios Bold"/>
                <a:ea typeface="Helios Bold"/>
                <a:cs typeface="Helios Bold"/>
                <a:sym typeface="Helios Bold"/>
              </a:rPr>
              <a:t>MEASURING RESULTS AND ADJUSTING STRATEGY</a:t>
            </a:r>
          </a:p>
        </p:txBody>
      </p:sp>
      <p:sp>
        <p:nvSpPr>
          <p:cNvPr id="7" name="TextBox 7"/>
          <p:cNvSpPr txBox="1"/>
          <p:nvPr/>
        </p:nvSpPr>
        <p:spPr>
          <a:xfrm>
            <a:off x="1028700" y="2925681"/>
            <a:ext cx="7481399" cy="2389505"/>
          </a:xfrm>
          <a:prstGeom prst="rect">
            <a:avLst/>
          </a:prstGeom>
        </p:spPr>
        <p:txBody>
          <a:bodyPr lIns="0" tIns="0" rIns="0" bIns="0" rtlCol="0" anchor="t">
            <a:spAutoFit/>
          </a:bodyPr>
          <a:lstStyle/>
          <a:p>
            <a:pPr algn="just">
              <a:lnSpc>
                <a:spcPts val="3220"/>
              </a:lnSpc>
              <a:spcBef>
                <a:spcPct val="0"/>
              </a:spcBef>
            </a:pPr>
            <a:r>
              <a:rPr lang="en-US" sz="2300">
                <a:solidFill>
                  <a:srgbClr val="000000"/>
                </a:solidFill>
                <a:latin typeface="Helios"/>
                <a:ea typeface="Helios"/>
                <a:cs typeface="Helios"/>
                <a:sym typeface="Helios"/>
              </a:rPr>
              <a:t>Lorem ipsum dolor sit amet, consectetur adipiscing elit. Fusce feugiat ex magna, non rutrum tortor vulputate ut. Phasellus semper eu mauris quis pulvinar. Quisque eu mi quis velit fermentum euismod ac non ante. Nam tristique justo nec lectus finibus tincidunt. Curabitur leo tortor, mattis sit amet purus quis, ultrices convallis metus.</a:t>
            </a:r>
          </a:p>
        </p:txBody>
      </p:sp>
      <p:grpSp>
        <p:nvGrpSpPr>
          <p:cNvPr id="8" name="Group 8"/>
          <p:cNvGrpSpPr/>
          <p:nvPr/>
        </p:nvGrpSpPr>
        <p:grpSpPr>
          <a:xfrm>
            <a:off x="11820366" y="5100166"/>
            <a:ext cx="5438934" cy="5914683"/>
            <a:chOff x="0" y="0"/>
            <a:chExt cx="7251912" cy="7886244"/>
          </a:xfrm>
        </p:grpSpPr>
        <p:pic>
          <p:nvPicPr>
            <p:cNvPr id="9" name="Picture 9"/>
            <p:cNvPicPr>
              <a:picLocks noChangeAspect="1"/>
            </p:cNvPicPr>
            <p:nvPr/>
          </p:nvPicPr>
          <p:blipFill>
            <a:blip r:embed="rId3"/>
            <a:srcRect l="18633" r="19564"/>
            <a:stretch>
              <a:fillRect/>
            </a:stretch>
          </p:blipFill>
          <p:spPr>
            <a:xfrm>
              <a:off x="0" y="0"/>
              <a:ext cx="7251912" cy="7886244"/>
            </a:xfrm>
            <a:prstGeom prst="rect">
              <a:avLst/>
            </a:prstGeom>
          </p:spPr>
        </p:pic>
      </p:grpSp>
      <p:grpSp>
        <p:nvGrpSpPr>
          <p:cNvPr id="10" name="Group 10"/>
          <p:cNvGrpSpPr/>
          <p:nvPr/>
        </p:nvGrpSpPr>
        <p:grpSpPr>
          <a:xfrm>
            <a:off x="1028700" y="5960472"/>
            <a:ext cx="9453611" cy="3297828"/>
            <a:chOff x="0" y="0"/>
            <a:chExt cx="12604815" cy="4397105"/>
          </a:xfrm>
        </p:grpSpPr>
        <p:pic>
          <p:nvPicPr>
            <p:cNvPr id="11" name="Picture 11"/>
            <p:cNvPicPr>
              <a:picLocks noChangeAspect="1"/>
            </p:cNvPicPr>
            <p:nvPr/>
          </p:nvPicPr>
          <p:blipFill>
            <a:blip r:embed="rId4"/>
            <a:srcRect t="23571" b="10453"/>
            <a:stretch>
              <a:fillRect/>
            </a:stretch>
          </p:blipFill>
          <p:spPr>
            <a:xfrm>
              <a:off x="0" y="0"/>
              <a:ext cx="12604815" cy="4397105"/>
            </a:xfrm>
            <a:prstGeom prst="rect">
              <a:avLst/>
            </a:prstGeom>
          </p:spPr>
        </p:pic>
      </p:grpSp>
      <p:grpSp>
        <p:nvGrpSpPr>
          <p:cNvPr id="12" name="Group 12"/>
          <p:cNvGrpSpPr/>
          <p:nvPr/>
        </p:nvGrpSpPr>
        <p:grpSpPr>
          <a:xfrm>
            <a:off x="8104660" y="6399868"/>
            <a:ext cx="6435173" cy="2285801"/>
            <a:chOff x="0" y="0"/>
            <a:chExt cx="1694860" cy="602022"/>
          </a:xfrm>
        </p:grpSpPr>
        <p:sp>
          <p:nvSpPr>
            <p:cNvPr id="13" name="Freeform 13"/>
            <p:cNvSpPr/>
            <p:nvPr/>
          </p:nvSpPr>
          <p:spPr>
            <a:xfrm>
              <a:off x="0" y="0"/>
              <a:ext cx="1694861" cy="602022"/>
            </a:xfrm>
            <a:custGeom>
              <a:avLst/>
              <a:gdLst/>
              <a:ahLst/>
              <a:cxnLst/>
              <a:rect l="l" t="t" r="r" b="b"/>
              <a:pathLst>
                <a:path w="1694861" h="602022">
                  <a:moveTo>
                    <a:pt x="36092" y="0"/>
                  </a:moveTo>
                  <a:lnTo>
                    <a:pt x="1658769" y="0"/>
                  </a:lnTo>
                  <a:cubicBezTo>
                    <a:pt x="1678702" y="0"/>
                    <a:pt x="1694861" y="16159"/>
                    <a:pt x="1694861" y="36092"/>
                  </a:cubicBezTo>
                  <a:lnTo>
                    <a:pt x="1694861" y="565930"/>
                  </a:lnTo>
                  <a:cubicBezTo>
                    <a:pt x="1694861" y="575502"/>
                    <a:pt x="1691058" y="584682"/>
                    <a:pt x="1684289" y="591451"/>
                  </a:cubicBezTo>
                  <a:cubicBezTo>
                    <a:pt x="1677521" y="598219"/>
                    <a:pt x="1668341" y="602022"/>
                    <a:pt x="1658769" y="602022"/>
                  </a:cubicBezTo>
                  <a:lnTo>
                    <a:pt x="36092" y="602022"/>
                  </a:lnTo>
                  <a:cubicBezTo>
                    <a:pt x="26520" y="602022"/>
                    <a:pt x="17340" y="598219"/>
                    <a:pt x="10571" y="591451"/>
                  </a:cubicBezTo>
                  <a:cubicBezTo>
                    <a:pt x="3803" y="584682"/>
                    <a:pt x="0" y="575502"/>
                    <a:pt x="0" y="565930"/>
                  </a:cubicBezTo>
                  <a:lnTo>
                    <a:pt x="0" y="36092"/>
                  </a:lnTo>
                  <a:cubicBezTo>
                    <a:pt x="0" y="26520"/>
                    <a:pt x="3803" y="17340"/>
                    <a:pt x="10571" y="10571"/>
                  </a:cubicBezTo>
                  <a:cubicBezTo>
                    <a:pt x="17340" y="3803"/>
                    <a:pt x="26520" y="0"/>
                    <a:pt x="36092" y="0"/>
                  </a:cubicBezTo>
                  <a:close/>
                </a:path>
              </a:pathLst>
            </a:custGeom>
            <a:solidFill>
              <a:srgbClr val="16599D"/>
            </a:solidFill>
          </p:spPr>
        </p:sp>
        <p:sp>
          <p:nvSpPr>
            <p:cNvPr id="14" name="TextBox 14"/>
            <p:cNvSpPr txBox="1"/>
            <p:nvPr/>
          </p:nvSpPr>
          <p:spPr>
            <a:xfrm>
              <a:off x="0" y="-38100"/>
              <a:ext cx="1694860" cy="640122"/>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8419464" y="7173953"/>
            <a:ext cx="5805566" cy="1175781"/>
          </a:xfrm>
          <a:prstGeom prst="rect">
            <a:avLst/>
          </a:prstGeom>
        </p:spPr>
        <p:txBody>
          <a:bodyPr lIns="0" tIns="0" rIns="0" bIns="0" rtlCol="0" anchor="t">
            <a:spAutoFit/>
          </a:bodyPr>
          <a:lstStyle/>
          <a:p>
            <a:pPr algn="just">
              <a:lnSpc>
                <a:spcPts val="2380"/>
              </a:lnSpc>
              <a:spcBef>
                <a:spcPct val="0"/>
              </a:spcBef>
            </a:pPr>
            <a:r>
              <a:rPr lang="en-US" sz="1700">
                <a:solidFill>
                  <a:srgbClr val="FFFFFF"/>
                </a:solidFill>
                <a:latin typeface="Helios"/>
                <a:ea typeface="Helios"/>
                <a:cs typeface="Helios"/>
                <a:sym typeface="Helios"/>
              </a:rPr>
              <a:t>Lorem ipsum dolor sit amet, consectetur adipiscing elit. Fusce feugiat ex magna, non rutrum tortor vulputate ut. Phasellus semper eu mauris quis pulvinar. Quisque eu mi quis velit fermentum euismod ac non ante.</a:t>
            </a:r>
          </a:p>
        </p:txBody>
      </p:sp>
      <p:sp>
        <p:nvSpPr>
          <p:cNvPr id="16" name="TextBox 16"/>
          <p:cNvSpPr txBox="1"/>
          <p:nvPr/>
        </p:nvSpPr>
        <p:spPr>
          <a:xfrm>
            <a:off x="8419464" y="6669128"/>
            <a:ext cx="5513159" cy="441265"/>
          </a:xfrm>
          <a:prstGeom prst="rect">
            <a:avLst/>
          </a:prstGeom>
        </p:spPr>
        <p:txBody>
          <a:bodyPr lIns="0" tIns="0" rIns="0" bIns="0" rtlCol="0" anchor="t">
            <a:spAutoFit/>
          </a:bodyPr>
          <a:lstStyle/>
          <a:p>
            <a:pPr algn="just">
              <a:lnSpc>
                <a:spcPts val="3500"/>
              </a:lnSpc>
              <a:spcBef>
                <a:spcPct val="0"/>
              </a:spcBef>
            </a:pPr>
            <a:r>
              <a:rPr lang="en-US" sz="2500">
                <a:solidFill>
                  <a:srgbClr val="FFFFFF"/>
                </a:solidFill>
                <a:latin typeface="Helios"/>
                <a:ea typeface="Helios"/>
                <a:cs typeface="Helios"/>
                <a:sym typeface="Helios"/>
              </a:rPr>
              <a:t>EVALUATION</a:t>
            </a:r>
          </a:p>
        </p:txBody>
      </p:sp>
      <p:grpSp>
        <p:nvGrpSpPr>
          <p:cNvPr id="17" name="Group 17"/>
          <p:cNvGrpSpPr/>
          <p:nvPr/>
        </p:nvGrpSpPr>
        <p:grpSpPr>
          <a:xfrm>
            <a:off x="9836200" y="1028700"/>
            <a:ext cx="9040082" cy="3737225"/>
            <a:chOff x="0" y="0"/>
            <a:chExt cx="12053443" cy="4982967"/>
          </a:xfrm>
        </p:grpSpPr>
        <p:pic>
          <p:nvPicPr>
            <p:cNvPr id="18" name="Picture 18"/>
            <p:cNvPicPr>
              <a:picLocks noChangeAspect="1"/>
            </p:cNvPicPr>
            <p:nvPr/>
          </p:nvPicPr>
          <p:blipFill>
            <a:blip r:embed="rId5"/>
            <a:srcRect t="8167" b="29899"/>
            <a:stretch>
              <a:fillRect/>
            </a:stretch>
          </p:blipFill>
          <p:spPr>
            <a:xfrm>
              <a:off x="0" y="0"/>
              <a:ext cx="12053443" cy="4982967"/>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p:cNvGrpSpPr/>
        <p:nvPr/>
      </p:nvGrpSpPr>
      <p:grpSpPr>
        <a:xfrm>
          <a:off x="0" y="0"/>
          <a:ext cx="0" cy="0"/>
          <a:chOff x="0" y="0"/>
          <a:chExt cx="0" cy="0"/>
        </a:xfrm>
      </p:grpSpPr>
      <p:sp>
        <p:nvSpPr>
          <p:cNvPr id="2" name="Freeform 2"/>
          <p:cNvSpPr/>
          <p:nvPr/>
        </p:nvSpPr>
        <p:spPr>
          <a:xfrm rot="-2700000">
            <a:off x="9824487" y="2845723"/>
            <a:ext cx="11641929" cy="11641929"/>
          </a:xfrm>
          <a:custGeom>
            <a:avLst/>
            <a:gdLst/>
            <a:ahLst/>
            <a:cxnLst/>
            <a:rect l="l" t="t" r="r" b="b"/>
            <a:pathLst>
              <a:path w="11641929" h="11641929">
                <a:moveTo>
                  <a:pt x="0" y="0"/>
                </a:moveTo>
                <a:lnTo>
                  <a:pt x="11641929" y="0"/>
                </a:lnTo>
                <a:lnTo>
                  <a:pt x="11641929" y="11641929"/>
                </a:lnTo>
                <a:lnTo>
                  <a:pt x="0" y="11641929"/>
                </a:lnTo>
                <a:lnTo>
                  <a:pt x="0" y="0"/>
                </a:lnTo>
                <a:close/>
              </a:path>
            </a:pathLst>
          </a:custGeom>
          <a:blipFill>
            <a:blip r:embed="rId2">
              <a:alphaModFix amt="6999"/>
            </a:blip>
            <a:stretch>
              <a:fillRect/>
            </a:stretch>
          </a:blipFill>
        </p:spPr>
      </p:sp>
      <p:grpSp>
        <p:nvGrpSpPr>
          <p:cNvPr id="3" name="Group 3"/>
          <p:cNvGrpSpPr/>
          <p:nvPr/>
        </p:nvGrpSpPr>
        <p:grpSpPr>
          <a:xfrm rot="-2700000">
            <a:off x="10155905" y="3177140"/>
            <a:ext cx="10863149" cy="10863149"/>
            <a:chOff x="0" y="0"/>
            <a:chExt cx="2041549" cy="2041549"/>
          </a:xfrm>
        </p:grpSpPr>
        <p:sp>
          <p:nvSpPr>
            <p:cNvPr id="4" name="Freeform 4"/>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sp>
        <p:sp>
          <p:nvSpPr>
            <p:cNvPr id="5" name="TextBox 5"/>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2700000">
            <a:off x="-4317047" y="-3837181"/>
            <a:ext cx="11641929" cy="11641929"/>
          </a:xfrm>
          <a:custGeom>
            <a:avLst/>
            <a:gdLst/>
            <a:ahLst/>
            <a:cxnLst/>
            <a:rect l="l" t="t" r="r" b="b"/>
            <a:pathLst>
              <a:path w="11641929" h="11641929">
                <a:moveTo>
                  <a:pt x="0" y="0"/>
                </a:moveTo>
                <a:lnTo>
                  <a:pt x="11641929" y="0"/>
                </a:lnTo>
                <a:lnTo>
                  <a:pt x="11641929" y="11641929"/>
                </a:lnTo>
                <a:lnTo>
                  <a:pt x="0" y="11641929"/>
                </a:lnTo>
                <a:lnTo>
                  <a:pt x="0" y="0"/>
                </a:lnTo>
                <a:close/>
              </a:path>
            </a:pathLst>
          </a:custGeom>
          <a:blipFill>
            <a:blip r:embed="rId2">
              <a:alphaModFix amt="6999"/>
            </a:blip>
            <a:stretch>
              <a:fillRect/>
            </a:stretch>
          </a:blipFill>
        </p:spPr>
      </p:sp>
      <p:grpSp>
        <p:nvGrpSpPr>
          <p:cNvPr id="7" name="Group 7"/>
          <p:cNvGrpSpPr/>
          <p:nvPr/>
        </p:nvGrpSpPr>
        <p:grpSpPr>
          <a:xfrm rot="-2700000">
            <a:off x="-3985629" y="-3505764"/>
            <a:ext cx="10863149" cy="10863149"/>
            <a:chOff x="0" y="0"/>
            <a:chExt cx="2041549" cy="2041549"/>
          </a:xfrm>
        </p:grpSpPr>
        <p:sp>
          <p:nvSpPr>
            <p:cNvPr id="8" name="Freeform 8"/>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sp>
        <p:sp>
          <p:nvSpPr>
            <p:cNvPr id="9" name="TextBox 9"/>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028700" y="6025531"/>
            <a:ext cx="6892370" cy="3086100"/>
            <a:chOff x="0" y="0"/>
            <a:chExt cx="1815274" cy="812800"/>
          </a:xfrm>
        </p:grpSpPr>
        <p:sp>
          <p:nvSpPr>
            <p:cNvPr id="11" name="Freeform 11"/>
            <p:cNvSpPr/>
            <p:nvPr/>
          </p:nvSpPr>
          <p:spPr>
            <a:xfrm>
              <a:off x="0" y="0"/>
              <a:ext cx="1815274" cy="812800"/>
            </a:xfrm>
            <a:custGeom>
              <a:avLst/>
              <a:gdLst/>
              <a:ahLst/>
              <a:cxnLst/>
              <a:rect l="l" t="t" r="r" b="b"/>
              <a:pathLst>
                <a:path w="1815274" h="812800">
                  <a:moveTo>
                    <a:pt x="56163" y="0"/>
                  </a:moveTo>
                  <a:lnTo>
                    <a:pt x="1759111" y="0"/>
                  </a:lnTo>
                  <a:cubicBezTo>
                    <a:pt x="1774007" y="0"/>
                    <a:pt x="1788292" y="5917"/>
                    <a:pt x="1798825" y="16450"/>
                  </a:cubicBezTo>
                  <a:cubicBezTo>
                    <a:pt x="1809357" y="26982"/>
                    <a:pt x="1815274" y="41268"/>
                    <a:pt x="1815274" y="56163"/>
                  </a:cubicBezTo>
                  <a:lnTo>
                    <a:pt x="1815274" y="756637"/>
                  </a:lnTo>
                  <a:cubicBezTo>
                    <a:pt x="1815274" y="771532"/>
                    <a:pt x="1809357" y="785818"/>
                    <a:pt x="1798825" y="796350"/>
                  </a:cubicBezTo>
                  <a:cubicBezTo>
                    <a:pt x="1788292" y="806883"/>
                    <a:pt x="1774007" y="812800"/>
                    <a:pt x="1759111" y="812800"/>
                  </a:cubicBezTo>
                  <a:lnTo>
                    <a:pt x="56163" y="812800"/>
                  </a:lnTo>
                  <a:cubicBezTo>
                    <a:pt x="41268" y="812800"/>
                    <a:pt x="26982" y="806883"/>
                    <a:pt x="16450" y="796350"/>
                  </a:cubicBezTo>
                  <a:cubicBezTo>
                    <a:pt x="5917" y="785818"/>
                    <a:pt x="0" y="771532"/>
                    <a:pt x="0" y="756637"/>
                  </a:cubicBezTo>
                  <a:lnTo>
                    <a:pt x="0" y="56163"/>
                  </a:lnTo>
                  <a:cubicBezTo>
                    <a:pt x="0" y="41268"/>
                    <a:pt x="5917" y="26982"/>
                    <a:pt x="16450" y="16450"/>
                  </a:cubicBezTo>
                  <a:cubicBezTo>
                    <a:pt x="26982" y="5917"/>
                    <a:pt x="41268" y="0"/>
                    <a:pt x="56163" y="0"/>
                  </a:cubicBezTo>
                  <a:close/>
                </a:path>
              </a:pathLst>
            </a:custGeom>
            <a:solidFill>
              <a:srgbClr val="000000">
                <a:alpha val="0"/>
              </a:srgbClr>
            </a:solidFill>
            <a:ln w="19050" cap="rnd">
              <a:solidFill>
                <a:srgbClr val="292A2B"/>
              </a:solidFill>
              <a:prstDash val="solid"/>
              <a:round/>
            </a:ln>
          </p:spPr>
        </p:sp>
        <p:sp>
          <p:nvSpPr>
            <p:cNvPr id="12" name="TextBox 12"/>
            <p:cNvSpPr txBox="1"/>
            <p:nvPr/>
          </p:nvSpPr>
          <p:spPr>
            <a:xfrm>
              <a:off x="0" y="-38100"/>
              <a:ext cx="1815274" cy="850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5962650" y="6544566"/>
            <a:ext cx="2138429" cy="2713734"/>
            <a:chOff x="0" y="0"/>
            <a:chExt cx="563208" cy="714728"/>
          </a:xfrm>
        </p:grpSpPr>
        <p:sp>
          <p:nvSpPr>
            <p:cNvPr id="14" name="Freeform 14"/>
            <p:cNvSpPr/>
            <p:nvPr/>
          </p:nvSpPr>
          <p:spPr>
            <a:xfrm>
              <a:off x="0" y="0"/>
              <a:ext cx="563208" cy="714728"/>
            </a:xfrm>
            <a:custGeom>
              <a:avLst/>
              <a:gdLst/>
              <a:ahLst/>
              <a:cxnLst/>
              <a:rect l="l" t="t" r="r" b="b"/>
              <a:pathLst>
                <a:path w="563208" h="714728">
                  <a:moveTo>
                    <a:pt x="0" y="0"/>
                  </a:moveTo>
                  <a:lnTo>
                    <a:pt x="563208" y="0"/>
                  </a:lnTo>
                  <a:lnTo>
                    <a:pt x="563208" y="714728"/>
                  </a:lnTo>
                  <a:lnTo>
                    <a:pt x="0" y="714728"/>
                  </a:lnTo>
                  <a:close/>
                </a:path>
              </a:pathLst>
            </a:custGeom>
            <a:solidFill>
              <a:srgbClr val="F7FBFF"/>
            </a:solidFill>
          </p:spPr>
        </p:sp>
        <p:sp>
          <p:nvSpPr>
            <p:cNvPr id="15" name="TextBox 15"/>
            <p:cNvSpPr txBox="1"/>
            <p:nvPr/>
          </p:nvSpPr>
          <p:spPr>
            <a:xfrm>
              <a:off x="0" y="-38100"/>
              <a:ext cx="563208" cy="752828"/>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5896855" y="9045836"/>
            <a:ext cx="131590" cy="13159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2A2B"/>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503918" y="6358053"/>
            <a:ext cx="5238534" cy="939800"/>
          </a:xfrm>
          <a:prstGeom prst="rect">
            <a:avLst/>
          </a:prstGeom>
        </p:spPr>
        <p:txBody>
          <a:bodyPr lIns="0" tIns="0" rIns="0" bIns="0" rtlCol="0" anchor="t">
            <a:spAutoFit/>
          </a:bodyPr>
          <a:lstStyle/>
          <a:p>
            <a:pPr algn="l">
              <a:lnSpc>
                <a:spcPts val="3639"/>
              </a:lnSpc>
            </a:pPr>
            <a:r>
              <a:rPr lang="en-US" sz="2799" b="1">
                <a:solidFill>
                  <a:srgbClr val="000000"/>
                </a:solidFill>
                <a:latin typeface="Helios Bold"/>
                <a:ea typeface="Helios Bold"/>
                <a:cs typeface="Helios Bold"/>
                <a:sym typeface="Helios Bold"/>
              </a:rPr>
              <a:t>Prioritize customer experience to build loyalty</a:t>
            </a:r>
          </a:p>
        </p:txBody>
      </p:sp>
      <p:sp>
        <p:nvSpPr>
          <p:cNvPr id="20" name="TextBox 20"/>
          <p:cNvSpPr txBox="1"/>
          <p:nvPr/>
        </p:nvSpPr>
        <p:spPr>
          <a:xfrm>
            <a:off x="1503918" y="7417430"/>
            <a:ext cx="5941934" cy="1323578"/>
          </a:xfrm>
          <a:prstGeom prst="rect">
            <a:avLst/>
          </a:prstGeom>
        </p:spPr>
        <p:txBody>
          <a:bodyPr lIns="0" tIns="0" rIns="0" bIns="0" rtlCol="0" anchor="t">
            <a:spAutoFit/>
          </a:bodyPr>
          <a:lstStyle/>
          <a:p>
            <a:pPr algn="just">
              <a:lnSpc>
                <a:spcPts val="2660"/>
              </a:lnSpc>
              <a:spcBef>
                <a:spcPct val="0"/>
              </a:spcBef>
            </a:pPr>
            <a:r>
              <a:rPr lang="en-US" sz="1900">
                <a:solidFill>
                  <a:srgbClr val="000000"/>
                </a:solidFill>
                <a:latin typeface="Helios"/>
                <a:ea typeface="Helios"/>
                <a:cs typeface="Helios"/>
                <a:sym typeface="Helios"/>
              </a:rPr>
              <a:t>Lorem ipsum dolor sit amet, consectetur adipiscing elit. Fusce feugiat ex magna, non rutrum tortor vulputate ut. Phasellus semper eu mauris quis pulvinar. Quisque eu mi quis velit fermentum euismod ac non ante.</a:t>
            </a:r>
          </a:p>
        </p:txBody>
      </p:sp>
      <p:sp>
        <p:nvSpPr>
          <p:cNvPr id="21" name="TextBox 21"/>
          <p:cNvSpPr txBox="1"/>
          <p:nvPr/>
        </p:nvSpPr>
        <p:spPr>
          <a:xfrm>
            <a:off x="1028700" y="1102612"/>
            <a:ext cx="5713752" cy="1311275"/>
          </a:xfrm>
          <a:prstGeom prst="rect">
            <a:avLst/>
          </a:prstGeom>
        </p:spPr>
        <p:txBody>
          <a:bodyPr lIns="0" tIns="0" rIns="0" bIns="0" rtlCol="0" anchor="t">
            <a:spAutoFit/>
          </a:bodyPr>
          <a:lstStyle/>
          <a:p>
            <a:pPr algn="l">
              <a:lnSpc>
                <a:spcPts val="5199"/>
              </a:lnSpc>
            </a:pPr>
            <a:r>
              <a:rPr lang="en-US" sz="3999" b="1">
                <a:solidFill>
                  <a:srgbClr val="16599D"/>
                </a:solidFill>
                <a:latin typeface="Helios Bold"/>
                <a:ea typeface="Helios Bold"/>
                <a:cs typeface="Helios Bold"/>
                <a:sym typeface="Helios Bold"/>
              </a:rPr>
              <a:t>CUSTOMER-CENTRIC MARKETING</a:t>
            </a:r>
          </a:p>
        </p:txBody>
      </p:sp>
      <p:sp>
        <p:nvSpPr>
          <p:cNvPr id="22" name="TextBox 22"/>
          <p:cNvSpPr txBox="1"/>
          <p:nvPr/>
        </p:nvSpPr>
        <p:spPr>
          <a:xfrm>
            <a:off x="1028700" y="2861058"/>
            <a:ext cx="7189055" cy="1189355"/>
          </a:xfrm>
          <a:prstGeom prst="rect">
            <a:avLst/>
          </a:prstGeom>
        </p:spPr>
        <p:txBody>
          <a:bodyPr lIns="0" tIns="0" rIns="0" bIns="0" rtlCol="0" anchor="t">
            <a:spAutoFit/>
          </a:bodyPr>
          <a:lstStyle/>
          <a:p>
            <a:pPr algn="just">
              <a:lnSpc>
                <a:spcPts val="3220"/>
              </a:lnSpc>
              <a:spcBef>
                <a:spcPct val="0"/>
              </a:spcBef>
            </a:pPr>
            <a:r>
              <a:rPr lang="en-US" sz="2300">
                <a:solidFill>
                  <a:srgbClr val="000000"/>
                </a:solidFill>
                <a:latin typeface="Helios"/>
                <a:ea typeface="Helios"/>
                <a:cs typeface="Helios"/>
                <a:sym typeface="Helios"/>
              </a:rPr>
              <a:t>Lorem ipsum dolor sit amet, consectetur adipiscing elit. Fusce feugiat ex magna, non rutrum tortor vulputate ut. Phasellus semper eu mauris quis pulvinar.</a:t>
            </a:r>
          </a:p>
        </p:txBody>
      </p:sp>
      <p:sp>
        <p:nvSpPr>
          <p:cNvPr id="23" name="TextBox 23"/>
          <p:cNvSpPr txBox="1"/>
          <p:nvPr/>
        </p:nvSpPr>
        <p:spPr>
          <a:xfrm>
            <a:off x="1028700" y="4349231"/>
            <a:ext cx="7189055" cy="1189355"/>
          </a:xfrm>
          <a:prstGeom prst="rect">
            <a:avLst/>
          </a:prstGeom>
        </p:spPr>
        <p:txBody>
          <a:bodyPr lIns="0" tIns="0" rIns="0" bIns="0" rtlCol="0" anchor="t">
            <a:spAutoFit/>
          </a:bodyPr>
          <a:lstStyle/>
          <a:p>
            <a:pPr algn="just">
              <a:lnSpc>
                <a:spcPts val="3220"/>
              </a:lnSpc>
              <a:spcBef>
                <a:spcPct val="0"/>
              </a:spcBef>
            </a:pPr>
            <a:r>
              <a:rPr lang="en-US" sz="2300">
                <a:solidFill>
                  <a:srgbClr val="000000"/>
                </a:solidFill>
                <a:latin typeface="Helios"/>
                <a:ea typeface="Helios"/>
                <a:cs typeface="Helios"/>
                <a:sym typeface="Helios"/>
              </a:rPr>
              <a:t>Lorem ipsum dolor sit amet, consectetur adipiscing elit. Fusce feugiat ex magna, non rutrum tortor vulputate ut. Phasellus semper eu mauris quis pulvinar.</a:t>
            </a:r>
          </a:p>
        </p:txBody>
      </p:sp>
      <p:grpSp>
        <p:nvGrpSpPr>
          <p:cNvPr id="24" name="Group 24"/>
          <p:cNvGrpSpPr/>
          <p:nvPr/>
        </p:nvGrpSpPr>
        <p:grpSpPr>
          <a:xfrm>
            <a:off x="9760421" y="1028700"/>
            <a:ext cx="7498879" cy="3985476"/>
            <a:chOff x="0" y="0"/>
            <a:chExt cx="9998506" cy="5313968"/>
          </a:xfrm>
        </p:grpSpPr>
        <p:pic>
          <p:nvPicPr>
            <p:cNvPr id="25" name="Picture 25"/>
            <p:cNvPicPr>
              <a:picLocks noChangeAspect="1"/>
            </p:cNvPicPr>
            <p:nvPr/>
          </p:nvPicPr>
          <p:blipFill>
            <a:blip r:embed="rId3"/>
            <a:srcRect t="2757" b="2757"/>
            <a:stretch>
              <a:fillRect/>
            </a:stretch>
          </p:blipFill>
          <p:spPr>
            <a:xfrm>
              <a:off x="0" y="0"/>
              <a:ext cx="9998506" cy="5313968"/>
            </a:xfrm>
            <a:prstGeom prst="rect">
              <a:avLst/>
            </a:prstGeom>
          </p:spPr>
        </p:pic>
      </p:grpSp>
      <p:grpSp>
        <p:nvGrpSpPr>
          <p:cNvPr id="26" name="Group 26"/>
          <p:cNvGrpSpPr/>
          <p:nvPr/>
        </p:nvGrpSpPr>
        <p:grpSpPr>
          <a:xfrm>
            <a:off x="9760421" y="5272824"/>
            <a:ext cx="7498879" cy="3985476"/>
            <a:chOff x="0" y="0"/>
            <a:chExt cx="9998506" cy="5313968"/>
          </a:xfrm>
        </p:grpSpPr>
        <p:pic>
          <p:nvPicPr>
            <p:cNvPr id="27" name="Picture 27"/>
            <p:cNvPicPr>
              <a:picLocks noChangeAspect="1"/>
            </p:cNvPicPr>
            <p:nvPr/>
          </p:nvPicPr>
          <p:blipFill>
            <a:blip r:embed="rId4"/>
            <a:srcRect l="2961" r="2961"/>
            <a:stretch>
              <a:fillRect/>
            </a:stretch>
          </p:blipFill>
          <p:spPr>
            <a:xfrm>
              <a:off x="0" y="0"/>
              <a:ext cx="9998506" cy="5313968"/>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p:cNvGrpSpPr/>
        <p:nvPr/>
      </p:nvGrpSpPr>
      <p:grpSpPr>
        <a:xfrm>
          <a:off x="0" y="0"/>
          <a:ext cx="0" cy="0"/>
          <a:chOff x="0" y="0"/>
          <a:chExt cx="0" cy="0"/>
        </a:xfrm>
      </p:grpSpPr>
      <p:sp>
        <p:nvSpPr>
          <p:cNvPr id="2" name="Freeform 2"/>
          <p:cNvSpPr/>
          <p:nvPr/>
        </p:nvSpPr>
        <p:spPr>
          <a:xfrm rot="-2700000">
            <a:off x="-4486420" y="-2278272"/>
            <a:ext cx="7849807" cy="7849807"/>
          </a:xfrm>
          <a:custGeom>
            <a:avLst/>
            <a:gdLst/>
            <a:ahLst/>
            <a:cxnLst/>
            <a:rect l="l" t="t" r="r" b="b"/>
            <a:pathLst>
              <a:path w="7849807" h="7849807">
                <a:moveTo>
                  <a:pt x="0" y="0"/>
                </a:moveTo>
                <a:lnTo>
                  <a:pt x="7849806" y="0"/>
                </a:lnTo>
                <a:lnTo>
                  <a:pt x="7849806" y="7849806"/>
                </a:lnTo>
                <a:lnTo>
                  <a:pt x="0" y="7849806"/>
                </a:lnTo>
                <a:lnTo>
                  <a:pt x="0" y="0"/>
                </a:lnTo>
                <a:close/>
              </a:path>
            </a:pathLst>
          </a:custGeom>
          <a:blipFill>
            <a:blip r:embed="rId2">
              <a:alphaModFix amt="6999"/>
            </a:blip>
            <a:stretch>
              <a:fillRect/>
            </a:stretch>
          </a:blipFill>
        </p:spPr>
      </p:sp>
      <p:sp>
        <p:nvSpPr>
          <p:cNvPr id="3" name="Freeform 3"/>
          <p:cNvSpPr/>
          <p:nvPr/>
        </p:nvSpPr>
        <p:spPr>
          <a:xfrm rot="-2700000">
            <a:off x="14095973" y="-2278272"/>
            <a:ext cx="7849807" cy="7849807"/>
          </a:xfrm>
          <a:custGeom>
            <a:avLst/>
            <a:gdLst/>
            <a:ahLst/>
            <a:cxnLst/>
            <a:rect l="l" t="t" r="r" b="b"/>
            <a:pathLst>
              <a:path w="7849807" h="7849807">
                <a:moveTo>
                  <a:pt x="0" y="0"/>
                </a:moveTo>
                <a:lnTo>
                  <a:pt x="7849807" y="0"/>
                </a:lnTo>
                <a:lnTo>
                  <a:pt x="7849807" y="7849806"/>
                </a:lnTo>
                <a:lnTo>
                  <a:pt x="0" y="7849806"/>
                </a:lnTo>
                <a:lnTo>
                  <a:pt x="0" y="0"/>
                </a:lnTo>
                <a:close/>
              </a:path>
            </a:pathLst>
          </a:custGeom>
          <a:blipFill>
            <a:blip r:embed="rId2">
              <a:alphaModFix amt="6999"/>
            </a:blip>
            <a:stretch>
              <a:fillRect/>
            </a:stretch>
          </a:blipFill>
        </p:spPr>
      </p:sp>
      <p:grpSp>
        <p:nvGrpSpPr>
          <p:cNvPr id="4" name="Group 4"/>
          <p:cNvGrpSpPr/>
          <p:nvPr/>
        </p:nvGrpSpPr>
        <p:grpSpPr>
          <a:xfrm rot="-2700000">
            <a:off x="-4262956" y="-2054808"/>
            <a:ext cx="7324698" cy="7324698"/>
            <a:chOff x="0" y="0"/>
            <a:chExt cx="2041549" cy="2041549"/>
          </a:xfrm>
        </p:grpSpPr>
        <p:sp>
          <p:nvSpPr>
            <p:cNvPr id="5" name="Freeform 5"/>
            <p:cNvSpPr/>
            <p:nvPr/>
          </p:nvSpPr>
          <p:spPr>
            <a:xfrm>
              <a:off x="0" y="0"/>
              <a:ext cx="2041549" cy="2041549"/>
            </a:xfrm>
            <a:custGeom>
              <a:avLst/>
              <a:gdLst/>
              <a:ahLst/>
              <a:cxnLst/>
              <a:rect l="l" t="t" r="r" b="b"/>
              <a:pathLst>
                <a:path w="2041549" h="2041549">
                  <a:moveTo>
                    <a:pt x="78215" y="0"/>
                  </a:moveTo>
                  <a:lnTo>
                    <a:pt x="1963334" y="0"/>
                  </a:lnTo>
                  <a:cubicBezTo>
                    <a:pt x="1984078" y="0"/>
                    <a:pt x="2003973" y="8240"/>
                    <a:pt x="2018641" y="22909"/>
                  </a:cubicBezTo>
                  <a:cubicBezTo>
                    <a:pt x="2033309" y="37577"/>
                    <a:pt x="2041549" y="57471"/>
                    <a:pt x="2041549" y="78215"/>
                  </a:cubicBezTo>
                  <a:lnTo>
                    <a:pt x="2041549" y="1963334"/>
                  </a:lnTo>
                  <a:cubicBezTo>
                    <a:pt x="2041549" y="1984078"/>
                    <a:pt x="2033309" y="2003973"/>
                    <a:pt x="2018641" y="2018641"/>
                  </a:cubicBezTo>
                  <a:cubicBezTo>
                    <a:pt x="2003973" y="2033309"/>
                    <a:pt x="1984078" y="2041549"/>
                    <a:pt x="1963334" y="2041549"/>
                  </a:cubicBezTo>
                  <a:lnTo>
                    <a:pt x="78215" y="2041549"/>
                  </a:lnTo>
                  <a:cubicBezTo>
                    <a:pt x="35018" y="2041549"/>
                    <a:pt x="0" y="2006531"/>
                    <a:pt x="0" y="1963334"/>
                  </a:cubicBezTo>
                  <a:lnTo>
                    <a:pt x="0" y="78215"/>
                  </a:lnTo>
                  <a:cubicBezTo>
                    <a:pt x="0" y="57471"/>
                    <a:pt x="8240" y="37577"/>
                    <a:pt x="22909" y="22909"/>
                  </a:cubicBezTo>
                  <a:cubicBezTo>
                    <a:pt x="37577" y="8240"/>
                    <a:pt x="57471" y="0"/>
                    <a:pt x="78215" y="0"/>
                  </a:cubicBezTo>
                  <a:close/>
                </a:path>
              </a:pathLst>
            </a:custGeom>
            <a:solidFill>
              <a:srgbClr val="FFFFFF"/>
            </a:solidFill>
          </p:spPr>
        </p:sp>
        <p:sp>
          <p:nvSpPr>
            <p:cNvPr id="6" name="TextBox 6"/>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2700000">
            <a:off x="14319438" y="-2054808"/>
            <a:ext cx="7324698" cy="7324698"/>
            <a:chOff x="0" y="0"/>
            <a:chExt cx="2041549" cy="2041549"/>
          </a:xfrm>
        </p:grpSpPr>
        <p:sp>
          <p:nvSpPr>
            <p:cNvPr id="8" name="Freeform 8"/>
            <p:cNvSpPr/>
            <p:nvPr/>
          </p:nvSpPr>
          <p:spPr>
            <a:xfrm>
              <a:off x="0" y="0"/>
              <a:ext cx="2041549" cy="2041549"/>
            </a:xfrm>
            <a:custGeom>
              <a:avLst/>
              <a:gdLst/>
              <a:ahLst/>
              <a:cxnLst/>
              <a:rect l="l" t="t" r="r" b="b"/>
              <a:pathLst>
                <a:path w="2041549" h="2041549">
                  <a:moveTo>
                    <a:pt x="78215" y="0"/>
                  </a:moveTo>
                  <a:lnTo>
                    <a:pt x="1963334" y="0"/>
                  </a:lnTo>
                  <a:cubicBezTo>
                    <a:pt x="1984078" y="0"/>
                    <a:pt x="2003973" y="8240"/>
                    <a:pt x="2018641" y="22909"/>
                  </a:cubicBezTo>
                  <a:cubicBezTo>
                    <a:pt x="2033309" y="37577"/>
                    <a:pt x="2041549" y="57471"/>
                    <a:pt x="2041549" y="78215"/>
                  </a:cubicBezTo>
                  <a:lnTo>
                    <a:pt x="2041549" y="1963334"/>
                  </a:lnTo>
                  <a:cubicBezTo>
                    <a:pt x="2041549" y="1984078"/>
                    <a:pt x="2033309" y="2003973"/>
                    <a:pt x="2018641" y="2018641"/>
                  </a:cubicBezTo>
                  <a:cubicBezTo>
                    <a:pt x="2003973" y="2033309"/>
                    <a:pt x="1984078" y="2041549"/>
                    <a:pt x="1963334" y="2041549"/>
                  </a:cubicBezTo>
                  <a:lnTo>
                    <a:pt x="78215" y="2041549"/>
                  </a:lnTo>
                  <a:cubicBezTo>
                    <a:pt x="35018" y="2041549"/>
                    <a:pt x="0" y="2006531"/>
                    <a:pt x="0" y="1963334"/>
                  </a:cubicBezTo>
                  <a:lnTo>
                    <a:pt x="0" y="78215"/>
                  </a:lnTo>
                  <a:cubicBezTo>
                    <a:pt x="0" y="57471"/>
                    <a:pt x="8240" y="37577"/>
                    <a:pt x="22909" y="22909"/>
                  </a:cubicBezTo>
                  <a:cubicBezTo>
                    <a:pt x="37577" y="8240"/>
                    <a:pt x="57471" y="0"/>
                    <a:pt x="78215" y="0"/>
                  </a:cubicBezTo>
                  <a:close/>
                </a:path>
              </a:pathLst>
            </a:custGeom>
            <a:solidFill>
              <a:srgbClr val="FFFFFF"/>
            </a:solidFill>
          </p:spPr>
        </p:sp>
        <p:sp>
          <p:nvSpPr>
            <p:cNvPr id="9" name="TextBox 9"/>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219133" y="5724090"/>
            <a:ext cx="5342601" cy="3819960"/>
          </a:xfrm>
          <a:custGeom>
            <a:avLst/>
            <a:gdLst/>
            <a:ahLst/>
            <a:cxnLst/>
            <a:rect l="l" t="t" r="r" b="b"/>
            <a:pathLst>
              <a:path w="5342601" h="3819960">
                <a:moveTo>
                  <a:pt x="0" y="0"/>
                </a:moveTo>
                <a:lnTo>
                  <a:pt x="5342602" y="0"/>
                </a:lnTo>
                <a:lnTo>
                  <a:pt x="5342602" y="3819960"/>
                </a:lnTo>
                <a:lnTo>
                  <a:pt x="0" y="3819960"/>
                </a:lnTo>
                <a:lnTo>
                  <a:pt x="0" y="0"/>
                </a:lnTo>
                <a:close/>
              </a:path>
            </a:pathLst>
          </a:custGeom>
          <a:blipFill>
            <a:blip r:embed="rId3">
              <a:alphaModFix amt="40000"/>
            </a:blip>
            <a:stretch>
              <a:fillRect/>
            </a:stretch>
          </a:blipFill>
        </p:spPr>
      </p:sp>
      <p:sp>
        <p:nvSpPr>
          <p:cNvPr id="11" name="Freeform 11"/>
          <p:cNvSpPr/>
          <p:nvPr/>
        </p:nvSpPr>
        <p:spPr>
          <a:xfrm>
            <a:off x="6581041" y="5696511"/>
            <a:ext cx="5342601" cy="3819960"/>
          </a:xfrm>
          <a:custGeom>
            <a:avLst/>
            <a:gdLst/>
            <a:ahLst/>
            <a:cxnLst/>
            <a:rect l="l" t="t" r="r" b="b"/>
            <a:pathLst>
              <a:path w="5342601" h="3819960">
                <a:moveTo>
                  <a:pt x="0" y="0"/>
                </a:moveTo>
                <a:lnTo>
                  <a:pt x="5342601" y="0"/>
                </a:lnTo>
                <a:lnTo>
                  <a:pt x="5342601" y="3819960"/>
                </a:lnTo>
                <a:lnTo>
                  <a:pt x="0" y="3819960"/>
                </a:lnTo>
                <a:lnTo>
                  <a:pt x="0" y="0"/>
                </a:lnTo>
                <a:close/>
              </a:path>
            </a:pathLst>
          </a:custGeom>
          <a:blipFill>
            <a:blip r:embed="rId3">
              <a:alphaModFix amt="40000"/>
            </a:blip>
            <a:stretch>
              <a:fillRect/>
            </a:stretch>
          </a:blipFill>
        </p:spPr>
      </p:sp>
      <p:sp>
        <p:nvSpPr>
          <p:cNvPr id="12" name="Freeform 12"/>
          <p:cNvSpPr/>
          <p:nvPr/>
        </p:nvSpPr>
        <p:spPr>
          <a:xfrm>
            <a:off x="11916699" y="5696511"/>
            <a:ext cx="5342601" cy="3819960"/>
          </a:xfrm>
          <a:custGeom>
            <a:avLst/>
            <a:gdLst/>
            <a:ahLst/>
            <a:cxnLst/>
            <a:rect l="l" t="t" r="r" b="b"/>
            <a:pathLst>
              <a:path w="5342601" h="3819960">
                <a:moveTo>
                  <a:pt x="0" y="0"/>
                </a:moveTo>
                <a:lnTo>
                  <a:pt x="5342601" y="0"/>
                </a:lnTo>
                <a:lnTo>
                  <a:pt x="5342601" y="3819960"/>
                </a:lnTo>
                <a:lnTo>
                  <a:pt x="0" y="3819960"/>
                </a:lnTo>
                <a:lnTo>
                  <a:pt x="0" y="0"/>
                </a:lnTo>
                <a:close/>
              </a:path>
            </a:pathLst>
          </a:custGeom>
          <a:blipFill>
            <a:blip r:embed="rId3">
              <a:alphaModFix amt="40000"/>
            </a:blip>
            <a:stretch>
              <a:fillRect/>
            </a:stretch>
          </a:blipFill>
        </p:spPr>
      </p:sp>
      <p:grpSp>
        <p:nvGrpSpPr>
          <p:cNvPr id="13" name="Group 13"/>
          <p:cNvGrpSpPr/>
          <p:nvPr/>
        </p:nvGrpSpPr>
        <p:grpSpPr>
          <a:xfrm>
            <a:off x="1028700" y="4288343"/>
            <a:ext cx="4180091" cy="2600274"/>
            <a:chOff x="0" y="0"/>
            <a:chExt cx="1185167" cy="737247"/>
          </a:xfrm>
        </p:grpSpPr>
        <p:sp>
          <p:nvSpPr>
            <p:cNvPr id="14" name="Freeform 14"/>
            <p:cNvSpPr/>
            <p:nvPr/>
          </p:nvSpPr>
          <p:spPr>
            <a:xfrm>
              <a:off x="0" y="0"/>
              <a:ext cx="1185167" cy="737247"/>
            </a:xfrm>
            <a:custGeom>
              <a:avLst/>
              <a:gdLst/>
              <a:ahLst/>
              <a:cxnLst/>
              <a:rect l="l" t="t" r="r" b="b"/>
              <a:pathLst>
                <a:path w="1185167" h="737247">
                  <a:moveTo>
                    <a:pt x="83344" y="0"/>
                  </a:moveTo>
                  <a:lnTo>
                    <a:pt x="1101823" y="0"/>
                  </a:lnTo>
                  <a:cubicBezTo>
                    <a:pt x="1147853" y="0"/>
                    <a:pt x="1185167" y="37314"/>
                    <a:pt x="1185167" y="83344"/>
                  </a:cubicBezTo>
                  <a:lnTo>
                    <a:pt x="1185167" y="653903"/>
                  </a:lnTo>
                  <a:cubicBezTo>
                    <a:pt x="1185167" y="676007"/>
                    <a:pt x="1176387" y="697206"/>
                    <a:pt x="1160756" y="712836"/>
                  </a:cubicBezTo>
                  <a:cubicBezTo>
                    <a:pt x="1145126" y="728466"/>
                    <a:pt x="1123927" y="737247"/>
                    <a:pt x="1101823" y="737247"/>
                  </a:cubicBezTo>
                  <a:lnTo>
                    <a:pt x="83344" y="737247"/>
                  </a:lnTo>
                  <a:cubicBezTo>
                    <a:pt x="61240" y="737247"/>
                    <a:pt x="40041" y="728466"/>
                    <a:pt x="24411" y="712836"/>
                  </a:cubicBezTo>
                  <a:cubicBezTo>
                    <a:pt x="8781" y="697206"/>
                    <a:pt x="0" y="676007"/>
                    <a:pt x="0" y="653903"/>
                  </a:cubicBezTo>
                  <a:lnTo>
                    <a:pt x="0" y="83344"/>
                  </a:lnTo>
                  <a:cubicBezTo>
                    <a:pt x="0" y="61240"/>
                    <a:pt x="8781" y="40041"/>
                    <a:pt x="24411" y="24411"/>
                  </a:cubicBezTo>
                  <a:cubicBezTo>
                    <a:pt x="40041" y="8781"/>
                    <a:pt x="61240" y="0"/>
                    <a:pt x="83344" y="0"/>
                  </a:cubicBezTo>
                  <a:close/>
                </a:path>
              </a:pathLst>
            </a:custGeom>
            <a:solidFill>
              <a:srgbClr val="16599D"/>
            </a:solidFill>
          </p:spPr>
        </p:sp>
        <p:sp>
          <p:nvSpPr>
            <p:cNvPr id="15" name="TextBox 15"/>
            <p:cNvSpPr txBox="1"/>
            <p:nvPr/>
          </p:nvSpPr>
          <p:spPr>
            <a:xfrm>
              <a:off x="0" y="-38100"/>
              <a:ext cx="1185167" cy="775347"/>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6390607" y="4260763"/>
            <a:ext cx="4180091" cy="2600274"/>
            <a:chOff x="0" y="0"/>
            <a:chExt cx="1185167" cy="737247"/>
          </a:xfrm>
        </p:grpSpPr>
        <p:sp>
          <p:nvSpPr>
            <p:cNvPr id="17" name="Freeform 17"/>
            <p:cNvSpPr/>
            <p:nvPr/>
          </p:nvSpPr>
          <p:spPr>
            <a:xfrm>
              <a:off x="0" y="0"/>
              <a:ext cx="1185167" cy="737247"/>
            </a:xfrm>
            <a:custGeom>
              <a:avLst/>
              <a:gdLst/>
              <a:ahLst/>
              <a:cxnLst/>
              <a:rect l="l" t="t" r="r" b="b"/>
              <a:pathLst>
                <a:path w="1185167" h="737247">
                  <a:moveTo>
                    <a:pt x="83344" y="0"/>
                  </a:moveTo>
                  <a:lnTo>
                    <a:pt x="1101823" y="0"/>
                  </a:lnTo>
                  <a:cubicBezTo>
                    <a:pt x="1147853" y="0"/>
                    <a:pt x="1185167" y="37314"/>
                    <a:pt x="1185167" y="83344"/>
                  </a:cubicBezTo>
                  <a:lnTo>
                    <a:pt x="1185167" y="653903"/>
                  </a:lnTo>
                  <a:cubicBezTo>
                    <a:pt x="1185167" y="676007"/>
                    <a:pt x="1176387" y="697206"/>
                    <a:pt x="1160756" y="712836"/>
                  </a:cubicBezTo>
                  <a:cubicBezTo>
                    <a:pt x="1145126" y="728466"/>
                    <a:pt x="1123927" y="737247"/>
                    <a:pt x="1101823" y="737247"/>
                  </a:cubicBezTo>
                  <a:lnTo>
                    <a:pt x="83344" y="737247"/>
                  </a:lnTo>
                  <a:cubicBezTo>
                    <a:pt x="61240" y="737247"/>
                    <a:pt x="40041" y="728466"/>
                    <a:pt x="24411" y="712836"/>
                  </a:cubicBezTo>
                  <a:cubicBezTo>
                    <a:pt x="8781" y="697206"/>
                    <a:pt x="0" y="676007"/>
                    <a:pt x="0" y="653903"/>
                  </a:cubicBezTo>
                  <a:lnTo>
                    <a:pt x="0" y="83344"/>
                  </a:lnTo>
                  <a:cubicBezTo>
                    <a:pt x="0" y="61240"/>
                    <a:pt x="8781" y="40041"/>
                    <a:pt x="24411" y="24411"/>
                  </a:cubicBezTo>
                  <a:cubicBezTo>
                    <a:pt x="40041" y="8781"/>
                    <a:pt x="61240" y="0"/>
                    <a:pt x="83344" y="0"/>
                  </a:cubicBezTo>
                  <a:close/>
                </a:path>
              </a:pathLst>
            </a:custGeom>
            <a:solidFill>
              <a:srgbClr val="16599D"/>
            </a:solidFill>
          </p:spPr>
        </p:sp>
        <p:sp>
          <p:nvSpPr>
            <p:cNvPr id="18" name="TextBox 18"/>
            <p:cNvSpPr txBox="1"/>
            <p:nvPr/>
          </p:nvSpPr>
          <p:spPr>
            <a:xfrm>
              <a:off x="0" y="-38100"/>
              <a:ext cx="1185167" cy="775347"/>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1726265" y="4260763"/>
            <a:ext cx="4180091" cy="2600274"/>
            <a:chOff x="0" y="0"/>
            <a:chExt cx="1185167" cy="737247"/>
          </a:xfrm>
        </p:grpSpPr>
        <p:sp>
          <p:nvSpPr>
            <p:cNvPr id="20" name="Freeform 20"/>
            <p:cNvSpPr/>
            <p:nvPr/>
          </p:nvSpPr>
          <p:spPr>
            <a:xfrm>
              <a:off x="0" y="0"/>
              <a:ext cx="1185167" cy="737247"/>
            </a:xfrm>
            <a:custGeom>
              <a:avLst/>
              <a:gdLst/>
              <a:ahLst/>
              <a:cxnLst/>
              <a:rect l="l" t="t" r="r" b="b"/>
              <a:pathLst>
                <a:path w="1185167" h="737247">
                  <a:moveTo>
                    <a:pt x="83344" y="0"/>
                  </a:moveTo>
                  <a:lnTo>
                    <a:pt x="1101823" y="0"/>
                  </a:lnTo>
                  <a:cubicBezTo>
                    <a:pt x="1147853" y="0"/>
                    <a:pt x="1185167" y="37314"/>
                    <a:pt x="1185167" y="83344"/>
                  </a:cubicBezTo>
                  <a:lnTo>
                    <a:pt x="1185167" y="653903"/>
                  </a:lnTo>
                  <a:cubicBezTo>
                    <a:pt x="1185167" y="676007"/>
                    <a:pt x="1176387" y="697206"/>
                    <a:pt x="1160756" y="712836"/>
                  </a:cubicBezTo>
                  <a:cubicBezTo>
                    <a:pt x="1145126" y="728466"/>
                    <a:pt x="1123927" y="737247"/>
                    <a:pt x="1101823" y="737247"/>
                  </a:cubicBezTo>
                  <a:lnTo>
                    <a:pt x="83344" y="737247"/>
                  </a:lnTo>
                  <a:cubicBezTo>
                    <a:pt x="61240" y="737247"/>
                    <a:pt x="40041" y="728466"/>
                    <a:pt x="24411" y="712836"/>
                  </a:cubicBezTo>
                  <a:cubicBezTo>
                    <a:pt x="8781" y="697206"/>
                    <a:pt x="0" y="676007"/>
                    <a:pt x="0" y="653903"/>
                  </a:cubicBezTo>
                  <a:lnTo>
                    <a:pt x="0" y="83344"/>
                  </a:lnTo>
                  <a:cubicBezTo>
                    <a:pt x="0" y="61240"/>
                    <a:pt x="8781" y="40041"/>
                    <a:pt x="24411" y="24411"/>
                  </a:cubicBezTo>
                  <a:cubicBezTo>
                    <a:pt x="40041" y="8781"/>
                    <a:pt x="61240" y="0"/>
                    <a:pt x="83344" y="0"/>
                  </a:cubicBezTo>
                  <a:close/>
                </a:path>
              </a:pathLst>
            </a:custGeom>
            <a:solidFill>
              <a:srgbClr val="16599D"/>
            </a:solidFill>
          </p:spPr>
        </p:sp>
        <p:sp>
          <p:nvSpPr>
            <p:cNvPr id="21" name="TextBox 21"/>
            <p:cNvSpPr txBox="1"/>
            <p:nvPr/>
          </p:nvSpPr>
          <p:spPr>
            <a:xfrm>
              <a:off x="0" y="-38100"/>
              <a:ext cx="1185167" cy="775347"/>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6063299" y="1268776"/>
            <a:ext cx="6161401" cy="793810"/>
          </a:xfrm>
          <a:prstGeom prst="rect">
            <a:avLst/>
          </a:prstGeom>
        </p:spPr>
        <p:txBody>
          <a:bodyPr lIns="0" tIns="0" rIns="0" bIns="0" rtlCol="0" anchor="t">
            <a:spAutoFit/>
          </a:bodyPr>
          <a:lstStyle/>
          <a:p>
            <a:pPr algn="ctr">
              <a:lnSpc>
                <a:spcPts val="6049"/>
              </a:lnSpc>
            </a:pPr>
            <a:r>
              <a:rPr lang="en-US" sz="5499" b="1">
                <a:solidFill>
                  <a:srgbClr val="16599D"/>
                </a:solidFill>
                <a:latin typeface="Helios Bold"/>
                <a:ea typeface="Helios Bold"/>
                <a:cs typeface="Helios Bold"/>
                <a:sym typeface="Helios Bold"/>
              </a:rPr>
              <a:t>CASE STUDY</a:t>
            </a:r>
          </a:p>
        </p:txBody>
      </p:sp>
      <p:sp>
        <p:nvSpPr>
          <p:cNvPr id="23" name="TextBox 23"/>
          <p:cNvSpPr txBox="1"/>
          <p:nvPr/>
        </p:nvSpPr>
        <p:spPr>
          <a:xfrm>
            <a:off x="1772659" y="7622514"/>
            <a:ext cx="4016579" cy="1232210"/>
          </a:xfrm>
          <a:prstGeom prst="rect">
            <a:avLst/>
          </a:prstGeom>
        </p:spPr>
        <p:txBody>
          <a:bodyPr lIns="0" tIns="0" rIns="0" bIns="0" rtlCol="0" anchor="t">
            <a:spAutoFit/>
          </a:bodyPr>
          <a:lstStyle/>
          <a:p>
            <a:pPr algn="just">
              <a:lnSpc>
                <a:spcPts val="2470"/>
              </a:lnSpc>
              <a:spcBef>
                <a:spcPct val="0"/>
              </a:spcBef>
            </a:pPr>
            <a:r>
              <a:rPr lang="en-US" sz="1764">
                <a:solidFill>
                  <a:srgbClr val="000000"/>
                </a:solidFill>
                <a:latin typeface="Helios"/>
                <a:ea typeface="Helios"/>
                <a:cs typeface="Helios"/>
                <a:sym typeface="Helios"/>
              </a:rPr>
              <a:t>Lorem ipsum dolor sit amet, consectetur adipiscing elit. Fusce feugiat ex magna, non rutrum tortor vulputate ut. Phasellus semper eu mauris quis pulvinar.</a:t>
            </a:r>
          </a:p>
        </p:txBody>
      </p:sp>
      <p:sp>
        <p:nvSpPr>
          <p:cNvPr id="24" name="TextBox 24"/>
          <p:cNvSpPr txBox="1"/>
          <p:nvPr/>
        </p:nvSpPr>
        <p:spPr>
          <a:xfrm>
            <a:off x="7134567" y="7594935"/>
            <a:ext cx="4016579" cy="1232210"/>
          </a:xfrm>
          <a:prstGeom prst="rect">
            <a:avLst/>
          </a:prstGeom>
        </p:spPr>
        <p:txBody>
          <a:bodyPr lIns="0" tIns="0" rIns="0" bIns="0" rtlCol="0" anchor="t">
            <a:spAutoFit/>
          </a:bodyPr>
          <a:lstStyle/>
          <a:p>
            <a:pPr algn="just">
              <a:lnSpc>
                <a:spcPts val="2470"/>
              </a:lnSpc>
              <a:spcBef>
                <a:spcPct val="0"/>
              </a:spcBef>
            </a:pPr>
            <a:r>
              <a:rPr lang="en-US" sz="1764">
                <a:solidFill>
                  <a:srgbClr val="000000"/>
                </a:solidFill>
                <a:latin typeface="Helios"/>
                <a:ea typeface="Helios"/>
                <a:cs typeface="Helios"/>
                <a:sym typeface="Helios"/>
              </a:rPr>
              <a:t>Lorem ipsum dolor sit amet, consectetur adipiscing elit. Fusce feugiat ex magna, non rutrum tortor vulputate ut. Phasellus semper eu mauris quis pulvinar.</a:t>
            </a:r>
          </a:p>
        </p:txBody>
      </p:sp>
      <p:sp>
        <p:nvSpPr>
          <p:cNvPr id="25" name="TextBox 25"/>
          <p:cNvSpPr txBox="1"/>
          <p:nvPr/>
        </p:nvSpPr>
        <p:spPr>
          <a:xfrm>
            <a:off x="12470225" y="7594935"/>
            <a:ext cx="4016579" cy="1232210"/>
          </a:xfrm>
          <a:prstGeom prst="rect">
            <a:avLst/>
          </a:prstGeom>
        </p:spPr>
        <p:txBody>
          <a:bodyPr lIns="0" tIns="0" rIns="0" bIns="0" rtlCol="0" anchor="t">
            <a:spAutoFit/>
          </a:bodyPr>
          <a:lstStyle/>
          <a:p>
            <a:pPr algn="just">
              <a:lnSpc>
                <a:spcPts val="2470"/>
              </a:lnSpc>
              <a:spcBef>
                <a:spcPct val="0"/>
              </a:spcBef>
            </a:pPr>
            <a:r>
              <a:rPr lang="en-US" sz="1764">
                <a:solidFill>
                  <a:srgbClr val="000000"/>
                </a:solidFill>
                <a:latin typeface="Helios"/>
                <a:ea typeface="Helios"/>
                <a:cs typeface="Helios"/>
                <a:sym typeface="Helios"/>
              </a:rPr>
              <a:t>Lorem ipsum dolor sit amet, consectetur adipiscing elit. Fusce feugiat ex magna, non rutrum tortor vulputate ut. Phasellus semper eu mauris quis pulvinar.</a:t>
            </a:r>
          </a:p>
        </p:txBody>
      </p:sp>
      <p:sp>
        <p:nvSpPr>
          <p:cNvPr id="26" name="TextBox 26"/>
          <p:cNvSpPr txBox="1"/>
          <p:nvPr/>
        </p:nvSpPr>
        <p:spPr>
          <a:xfrm>
            <a:off x="1772659" y="7131919"/>
            <a:ext cx="3436132" cy="380365"/>
          </a:xfrm>
          <a:prstGeom prst="rect">
            <a:avLst/>
          </a:prstGeom>
        </p:spPr>
        <p:txBody>
          <a:bodyPr lIns="0" tIns="0" rIns="0" bIns="0" rtlCol="0" anchor="t">
            <a:spAutoFit/>
          </a:bodyPr>
          <a:lstStyle/>
          <a:p>
            <a:pPr algn="l">
              <a:lnSpc>
                <a:spcPts val="3121"/>
              </a:lnSpc>
              <a:spcBef>
                <a:spcPct val="0"/>
              </a:spcBef>
            </a:pPr>
            <a:r>
              <a:rPr lang="en-US" sz="2229" b="1">
                <a:solidFill>
                  <a:srgbClr val="000000"/>
                </a:solidFill>
                <a:latin typeface="Helios Bold"/>
                <a:ea typeface="Helios Bold"/>
                <a:cs typeface="Helios Bold"/>
                <a:sym typeface="Helios Bold"/>
              </a:rPr>
              <a:t>PAUCEK AND LAGE</a:t>
            </a:r>
          </a:p>
        </p:txBody>
      </p:sp>
      <p:sp>
        <p:nvSpPr>
          <p:cNvPr id="27" name="TextBox 27"/>
          <p:cNvSpPr txBox="1"/>
          <p:nvPr/>
        </p:nvSpPr>
        <p:spPr>
          <a:xfrm>
            <a:off x="7134567" y="7104340"/>
            <a:ext cx="3436132" cy="380365"/>
          </a:xfrm>
          <a:prstGeom prst="rect">
            <a:avLst/>
          </a:prstGeom>
        </p:spPr>
        <p:txBody>
          <a:bodyPr lIns="0" tIns="0" rIns="0" bIns="0" rtlCol="0" anchor="t">
            <a:spAutoFit/>
          </a:bodyPr>
          <a:lstStyle/>
          <a:p>
            <a:pPr algn="l">
              <a:lnSpc>
                <a:spcPts val="3121"/>
              </a:lnSpc>
              <a:spcBef>
                <a:spcPct val="0"/>
              </a:spcBef>
            </a:pPr>
            <a:r>
              <a:rPr lang="en-US" sz="2229" b="1">
                <a:solidFill>
                  <a:srgbClr val="000000"/>
                </a:solidFill>
                <a:latin typeface="Helios Bold"/>
                <a:ea typeface="Helios Bold"/>
                <a:cs typeface="Helios Bold"/>
                <a:sym typeface="Helios Bold"/>
              </a:rPr>
              <a:t>THYNK UNLIMITED</a:t>
            </a:r>
          </a:p>
        </p:txBody>
      </p:sp>
      <p:sp>
        <p:nvSpPr>
          <p:cNvPr id="28" name="TextBox 28"/>
          <p:cNvSpPr txBox="1"/>
          <p:nvPr/>
        </p:nvSpPr>
        <p:spPr>
          <a:xfrm>
            <a:off x="12470225" y="7104340"/>
            <a:ext cx="3436132" cy="380365"/>
          </a:xfrm>
          <a:prstGeom prst="rect">
            <a:avLst/>
          </a:prstGeom>
        </p:spPr>
        <p:txBody>
          <a:bodyPr lIns="0" tIns="0" rIns="0" bIns="0" rtlCol="0" anchor="t">
            <a:spAutoFit/>
          </a:bodyPr>
          <a:lstStyle/>
          <a:p>
            <a:pPr algn="l">
              <a:lnSpc>
                <a:spcPts val="3121"/>
              </a:lnSpc>
              <a:spcBef>
                <a:spcPct val="0"/>
              </a:spcBef>
            </a:pPr>
            <a:r>
              <a:rPr lang="en-US" sz="2229" b="1">
                <a:solidFill>
                  <a:srgbClr val="000000"/>
                </a:solidFill>
                <a:latin typeface="Helios Bold"/>
                <a:ea typeface="Helios Bold"/>
                <a:cs typeface="Helios Bold"/>
                <a:sym typeface="Helios Bold"/>
              </a:rPr>
              <a:t>WARNER &amp; SPENCER</a:t>
            </a:r>
          </a:p>
        </p:txBody>
      </p:sp>
      <p:grpSp>
        <p:nvGrpSpPr>
          <p:cNvPr id="29" name="Group 29"/>
          <p:cNvGrpSpPr/>
          <p:nvPr/>
        </p:nvGrpSpPr>
        <p:grpSpPr>
          <a:xfrm>
            <a:off x="1248356" y="4509025"/>
            <a:ext cx="3740778" cy="2158909"/>
            <a:chOff x="0" y="0"/>
            <a:chExt cx="4987704" cy="2878545"/>
          </a:xfrm>
        </p:grpSpPr>
        <p:pic>
          <p:nvPicPr>
            <p:cNvPr id="30" name="Picture 30"/>
            <p:cNvPicPr>
              <a:picLocks noChangeAspect="1"/>
            </p:cNvPicPr>
            <p:nvPr/>
          </p:nvPicPr>
          <p:blipFill>
            <a:blip r:embed="rId4"/>
            <a:srcRect b="13376"/>
            <a:stretch>
              <a:fillRect/>
            </a:stretch>
          </p:blipFill>
          <p:spPr>
            <a:xfrm>
              <a:off x="0" y="0"/>
              <a:ext cx="4987704" cy="2878545"/>
            </a:xfrm>
            <a:prstGeom prst="rect">
              <a:avLst/>
            </a:prstGeom>
          </p:spPr>
        </p:pic>
      </p:grpSp>
      <p:grpSp>
        <p:nvGrpSpPr>
          <p:cNvPr id="31" name="Group 31"/>
          <p:cNvGrpSpPr/>
          <p:nvPr/>
        </p:nvGrpSpPr>
        <p:grpSpPr>
          <a:xfrm>
            <a:off x="6610264" y="4481446"/>
            <a:ext cx="3740778" cy="2158909"/>
            <a:chOff x="0" y="0"/>
            <a:chExt cx="4987704" cy="2878545"/>
          </a:xfrm>
        </p:grpSpPr>
        <p:pic>
          <p:nvPicPr>
            <p:cNvPr id="32" name="Picture 32"/>
            <p:cNvPicPr>
              <a:picLocks noChangeAspect="1"/>
            </p:cNvPicPr>
            <p:nvPr/>
          </p:nvPicPr>
          <p:blipFill>
            <a:blip r:embed="rId5"/>
            <a:srcRect t="6688" b="6688"/>
            <a:stretch>
              <a:fillRect/>
            </a:stretch>
          </p:blipFill>
          <p:spPr>
            <a:xfrm>
              <a:off x="0" y="0"/>
              <a:ext cx="4987704" cy="2878545"/>
            </a:xfrm>
            <a:prstGeom prst="rect">
              <a:avLst/>
            </a:prstGeom>
          </p:spPr>
        </p:pic>
      </p:grpSp>
      <p:grpSp>
        <p:nvGrpSpPr>
          <p:cNvPr id="33" name="Group 33"/>
          <p:cNvGrpSpPr/>
          <p:nvPr/>
        </p:nvGrpSpPr>
        <p:grpSpPr>
          <a:xfrm>
            <a:off x="11945922" y="4481446"/>
            <a:ext cx="3740778" cy="2158909"/>
            <a:chOff x="0" y="0"/>
            <a:chExt cx="4987704" cy="2878545"/>
          </a:xfrm>
        </p:grpSpPr>
        <p:pic>
          <p:nvPicPr>
            <p:cNvPr id="34" name="Picture 34"/>
            <p:cNvPicPr>
              <a:picLocks noChangeAspect="1"/>
            </p:cNvPicPr>
            <p:nvPr/>
          </p:nvPicPr>
          <p:blipFill>
            <a:blip r:embed="rId6"/>
            <a:srcRect t="6769" b="6769"/>
            <a:stretch>
              <a:fillRect/>
            </a:stretch>
          </p:blipFill>
          <p:spPr>
            <a:xfrm>
              <a:off x="0" y="0"/>
              <a:ext cx="4987704" cy="2878545"/>
            </a:xfrm>
            <a:prstGeom prst="rect">
              <a:avLst/>
            </a:prstGeom>
          </p:spPr>
        </p:pic>
      </p:grpSp>
      <p:sp>
        <p:nvSpPr>
          <p:cNvPr id="35" name="TextBox 35"/>
          <p:cNvSpPr txBox="1"/>
          <p:nvPr/>
        </p:nvSpPr>
        <p:spPr>
          <a:xfrm>
            <a:off x="1684498" y="2423686"/>
            <a:ext cx="14954509" cy="1189355"/>
          </a:xfrm>
          <a:prstGeom prst="rect">
            <a:avLst/>
          </a:prstGeom>
        </p:spPr>
        <p:txBody>
          <a:bodyPr lIns="0" tIns="0" rIns="0" bIns="0" rtlCol="0" anchor="t">
            <a:spAutoFit/>
          </a:bodyPr>
          <a:lstStyle/>
          <a:p>
            <a:pPr algn="ctr">
              <a:lnSpc>
                <a:spcPts val="3220"/>
              </a:lnSpc>
              <a:spcBef>
                <a:spcPct val="0"/>
              </a:spcBef>
            </a:pPr>
            <a:r>
              <a:rPr lang="en-US" sz="2300">
                <a:solidFill>
                  <a:srgbClr val="000000"/>
                </a:solidFill>
                <a:latin typeface="Helios"/>
                <a:ea typeface="Helios"/>
                <a:cs typeface="Helios"/>
                <a:sym typeface="Helios"/>
              </a:rPr>
              <a:t>Lorem ipsum dolor sit amet, consectetur adipiscing elit. Fusce feugiat ex magna, non rutrum tortor vulputate ut. Phasellus semper eu mauris quis pulvinar. Quisque eu mi quis velit fermentum euismod ac non ante. Nam tristique justo nec lectus finibus tincidunt.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p:cNvGrpSpPr/>
        <p:nvPr/>
      </p:nvGrpSpPr>
      <p:grpSpPr>
        <a:xfrm>
          <a:off x="0" y="0"/>
          <a:ext cx="0" cy="0"/>
          <a:chOff x="0" y="0"/>
          <a:chExt cx="0" cy="0"/>
        </a:xfrm>
      </p:grpSpPr>
      <p:sp>
        <p:nvSpPr>
          <p:cNvPr id="2" name="Freeform 2"/>
          <p:cNvSpPr/>
          <p:nvPr/>
        </p:nvSpPr>
        <p:spPr>
          <a:xfrm rot="-2700000">
            <a:off x="-4317047" y="-3837181"/>
            <a:ext cx="11641929" cy="11641929"/>
          </a:xfrm>
          <a:custGeom>
            <a:avLst/>
            <a:gdLst/>
            <a:ahLst/>
            <a:cxnLst/>
            <a:rect l="l" t="t" r="r" b="b"/>
            <a:pathLst>
              <a:path w="11641929" h="11641929">
                <a:moveTo>
                  <a:pt x="0" y="0"/>
                </a:moveTo>
                <a:lnTo>
                  <a:pt x="11641929" y="0"/>
                </a:lnTo>
                <a:lnTo>
                  <a:pt x="11641929" y="11641929"/>
                </a:lnTo>
                <a:lnTo>
                  <a:pt x="0" y="11641929"/>
                </a:lnTo>
                <a:lnTo>
                  <a:pt x="0" y="0"/>
                </a:lnTo>
                <a:close/>
              </a:path>
            </a:pathLst>
          </a:custGeom>
          <a:blipFill>
            <a:blip r:embed="rId2">
              <a:alphaModFix amt="6999"/>
            </a:blip>
            <a:stretch>
              <a:fillRect/>
            </a:stretch>
          </a:blipFill>
        </p:spPr>
      </p:sp>
      <p:grpSp>
        <p:nvGrpSpPr>
          <p:cNvPr id="3" name="Group 3"/>
          <p:cNvGrpSpPr/>
          <p:nvPr/>
        </p:nvGrpSpPr>
        <p:grpSpPr>
          <a:xfrm rot="-2700000">
            <a:off x="-3985629" y="-3505764"/>
            <a:ext cx="10863149" cy="10863149"/>
            <a:chOff x="0" y="0"/>
            <a:chExt cx="2041549" cy="2041549"/>
          </a:xfrm>
        </p:grpSpPr>
        <p:sp>
          <p:nvSpPr>
            <p:cNvPr id="4" name="Freeform 4"/>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sp>
        <p:sp>
          <p:nvSpPr>
            <p:cNvPr id="5" name="TextBox 5"/>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2700000">
            <a:off x="7001768" y="1126950"/>
            <a:ext cx="5636927" cy="605970"/>
          </a:xfrm>
          <a:custGeom>
            <a:avLst/>
            <a:gdLst/>
            <a:ahLst/>
            <a:cxnLst/>
            <a:rect l="l" t="t" r="r" b="b"/>
            <a:pathLst>
              <a:path w="5636927" h="605970">
                <a:moveTo>
                  <a:pt x="0" y="0"/>
                </a:moveTo>
                <a:lnTo>
                  <a:pt x="5636927" y="0"/>
                </a:lnTo>
                <a:lnTo>
                  <a:pt x="5636927" y="605970"/>
                </a:lnTo>
                <a:lnTo>
                  <a:pt x="0" y="605970"/>
                </a:lnTo>
                <a:lnTo>
                  <a:pt x="0" y="0"/>
                </a:lnTo>
                <a:close/>
              </a:path>
            </a:pathLst>
          </a:custGeom>
          <a:blipFill>
            <a:blip r:embed="rId3"/>
            <a:stretch>
              <a:fillRect/>
            </a:stretch>
          </a:blipFill>
        </p:spPr>
      </p:sp>
      <p:grpSp>
        <p:nvGrpSpPr>
          <p:cNvPr id="7" name="Group 7"/>
          <p:cNvGrpSpPr/>
          <p:nvPr/>
        </p:nvGrpSpPr>
        <p:grpSpPr>
          <a:xfrm rot="-8100000">
            <a:off x="8515005" y="-553860"/>
            <a:ext cx="5359870" cy="2511321"/>
            <a:chOff x="0" y="0"/>
            <a:chExt cx="1597103" cy="748309"/>
          </a:xfrm>
        </p:grpSpPr>
        <p:sp>
          <p:nvSpPr>
            <p:cNvPr id="8" name="Freeform 8"/>
            <p:cNvSpPr/>
            <p:nvPr/>
          </p:nvSpPr>
          <p:spPr>
            <a:xfrm>
              <a:off x="0" y="0"/>
              <a:ext cx="1597103" cy="748309"/>
            </a:xfrm>
            <a:custGeom>
              <a:avLst/>
              <a:gdLst/>
              <a:ahLst/>
              <a:cxnLst/>
              <a:rect l="l" t="t" r="r" b="b"/>
              <a:pathLst>
                <a:path w="1597103" h="748309">
                  <a:moveTo>
                    <a:pt x="0" y="0"/>
                  </a:moveTo>
                  <a:lnTo>
                    <a:pt x="1597103" y="0"/>
                  </a:lnTo>
                  <a:lnTo>
                    <a:pt x="1597103" y="748309"/>
                  </a:lnTo>
                  <a:lnTo>
                    <a:pt x="0" y="748309"/>
                  </a:lnTo>
                  <a:close/>
                </a:path>
              </a:pathLst>
            </a:custGeom>
            <a:solidFill>
              <a:srgbClr val="0F4984"/>
            </a:solidFill>
          </p:spPr>
        </p:sp>
        <p:sp>
          <p:nvSpPr>
            <p:cNvPr id="9" name="TextBox 9"/>
            <p:cNvSpPr txBox="1"/>
            <p:nvPr/>
          </p:nvSpPr>
          <p:spPr>
            <a:xfrm>
              <a:off x="0" y="-38100"/>
              <a:ext cx="1597103" cy="786409"/>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rot="2700000">
            <a:off x="9928259" y="810181"/>
            <a:ext cx="5636927" cy="605970"/>
          </a:xfrm>
          <a:custGeom>
            <a:avLst/>
            <a:gdLst/>
            <a:ahLst/>
            <a:cxnLst/>
            <a:rect l="l" t="t" r="r" b="b"/>
            <a:pathLst>
              <a:path w="5636927" h="605970">
                <a:moveTo>
                  <a:pt x="0" y="0"/>
                </a:moveTo>
                <a:lnTo>
                  <a:pt x="5636926" y="0"/>
                </a:lnTo>
                <a:lnTo>
                  <a:pt x="5636926" y="605969"/>
                </a:lnTo>
                <a:lnTo>
                  <a:pt x="0" y="605969"/>
                </a:lnTo>
                <a:lnTo>
                  <a:pt x="0" y="0"/>
                </a:lnTo>
                <a:close/>
              </a:path>
            </a:pathLst>
          </a:custGeom>
          <a:blipFill>
            <a:blip r:embed="rId3"/>
            <a:stretch>
              <a:fillRect/>
            </a:stretch>
          </a:blipFill>
        </p:spPr>
      </p:sp>
      <p:sp>
        <p:nvSpPr>
          <p:cNvPr id="11" name="Freeform 11"/>
          <p:cNvSpPr/>
          <p:nvPr/>
        </p:nvSpPr>
        <p:spPr>
          <a:xfrm rot="-2700000">
            <a:off x="9790314" y="2257197"/>
            <a:ext cx="10898709" cy="10898709"/>
          </a:xfrm>
          <a:custGeom>
            <a:avLst/>
            <a:gdLst/>
            <a:ahLst/>
            <a:cxnLst/>
            <a:rect l="l" t="t" r="r" b="b"/>
            <a:pathLst>
              <a:path w="10898709" h="10898709">
                <a:moveTo>
                  <a:pt x="0" y="0"/>
                </a:moveTo>
                <a:lnTo>
                  <a:pt x="10898710" y="0"/>
                </a:lnTo>
                <a:lnTo>
                  <a:pt x="10898710" y="10898709"/>
                </a:lnTo>
                <a:lnTo>
                  <a:pt x="0" y="10898709"/>
                </a:lnTo>
                <a:lnTo>
                  <a:pt x="0" y="0"/>
                </a:lnTo>
                <a:close/>
              </a:path>
            </a:pathLst>
          </a:custGeom>
          <a:blipFill>
            <a:blip r:embed="rId2">
              <a:alphaModFix amt="58000"/>
            </a:blip>
            <a:stretch>
              <a:fillRect/>
            </a:stretch>
          </a:blipFill>
        </p:spPr>
      </p:sp>
      <p:grpSp>
        <p:nvGrpSpPr>
          <p:cNvPr id="12" name="Group 12"/>
          <p:cNvGrpSpPr/>
          <p:nvPr/>
        </p:nvGrpSpPr>
        <p:grpSpPr>
          <a:xfrm rot="-2700000">
            <a:off x="10100574" y="2567456"/>
            <a:ext cx="10169646" cy="10169646"/>
            <a:chOff x="0" y="0"/>
            <a:chExt cx="2041549" cy="2041549"/>
          </a:xfrm>
        </p:grpSpPr>
        <p:sp>
          <p:nvSpPr>
            <p:cNvPr id="13" name="Freeform 13"/>
            <p:cNvSpPr/>
            <p:nvPr/>
          </p:nvSpPr>
          <p:spPr>
            <a:xfrm>
              <a:off x="0" y="0"/>
              <a:ext cx="2041549" cy="2041549"/>
            </a:xfrm>
            <a:custGeom>
              <a:avLst/>
              <a:gdLst/>
              <a:ahLst/>
              <a:cxnLst/>
              <a:rect l="l" t="t" r="r" b="b"/>
              <a:pathLst>
                <a:path w="2041549" h="2041549">
                  <a:moveTo>
                    <a:pt x="76128" y="0"/>
                  </a:moveTo>
                  <a:lnTo>
                    <a:pt x="1965422" y="0"/>
                  </a:lnTo>
                  <a:cubicBezTo>
                    <a:pt x="1985612" y="0"/>
                    <a:pt x="2004975" y="8021"/>
                    <a:pt x="2019252" y="22297"/>
                  </a:cubicBezTo>
                  <a:cubicBezTo>
                    <a:pt x="2033529" y="36574"/>
                    <a:pt x="2041549" y="55937"/>
                    <a:pt x="2041549" y="76128"/>
                  </a:cubicBezTo>
                  <a:lnTo>
                    <a:pt x="2041549" y="1965422"/>
                  </a:lnTo>
                  <a:cubicBezTo>
                    <a:pt x="2041549" y="1985612"/>
                    <a:pt x="2033529" y="2004975"/>
                    <a:pt x="2019252" y="2019252"/>
                  </a:cubicBezTo>
                  <a:cubicBezTo>
                    <a:pt x="2004975" y="2033529"/>
                    <a:pt x="1985612" y="2041549"/>
                    <a:pt x="1965422" y="2041549"/>
                  </a:cubicBezTo>
                  <a:lnTo>
                    <a:pt x="76128" y="2041549"/>
                  </a:lnTo>
                  <a:cubicBezTo>
                    <a:pt x="55937" y="2041549"/>
                    <a:pt x="36574" y="2033529"/>
                    <a:pt x="22297" y="2019252"/>
                  </a:cubicBezTo>
                  <a:cubicBezTo>
                    <a:pt x="8021" y="2004975"/>
                    <a:pt x="0" y="1985612"/>
                    <a:pt x="0" y="1965422"/>
                  </a:cubicBezTo>
                  <a:lnTo>
                    <a:pt x="0" y="76128"/>
                  </a:lnTo>
                  <a:cubicBezTo>
                    <a:pt x="0" y="55937"/>
                    <a:pt x="8021" y="36574"/>
                    <a:pt x="22297" y="22297"/>
                  </a:cubicBezTo>
                  <a:cubicBezTo>
                    <a:pt x="36574" y="8021"/>
                    <a:pt x="55937" y="0"/>
                    <a:pt x="76128" y="0"/>
                  </a:cubicBezTo>
                  <a:close/>
                </a:path>
              </a:pathLst>
            </a:custGeom>
            <a:solidFill>
              <a:srgbClr val="FFFFFF"/>
            </a:solidFill>
          </p:spPr>
        </p:sp>
        <p:sp>
          <p:nvSpPr>
            <p:cNvPr id="14" name="TextBox 14"/>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8911588" y="1378470"/>
            <a:ext cx="12547618" cy="12547618"/>
            <a:chOff x="0" y="0"/>
            <a:chExt cx="812800" cy="812800"/>
          </a:xfrm>
        </p:grpSpPr>
        <p:sp>
          <p:nvSpPr>
            <p:cNvPr id="16" name="Freeform 16"/>
            <p:cNvSpPr/>
            <p:nvPr/>
          </p:nvSpPr>
          <p:spPr>
            <a:xfrm>
              <a:off x="12111" y="12111"/>
              <a:ext cx="788579" cy="788579"/>
            </a:xfrm>
            <a:custGeom>
              <a:avLst/>
              <a:gdLst/>
              <a:ahLst/>
              <a:cxnLst/>
              <a:rect l="l" t="t" r="r" b="b"/>
              <a:pathLst>
                <a:path w="788579" h="788579">
                  <a:moveTo>
                    <a:pt x="421339" y="14939"/>
                  </a:moveTo>
                  <a:lnTo>
                    <a:pt x="773639" y="367239"/>
                  </a:lnTo>
                  <a:cubicBezTo>
                    <a:pt x="788578" y="382178"/>
                    <a:pt x="788578" y="406400"/>
                    <a:pt x="773639" y="421339"/>
                  </a:cubicBezTo>
                  <a:lnTo>
                    <a:pt x="421339" y="773639"/>
                  </a:lnTo>
                  <a:cubicBezTo>
                    <a:pt x="406400" y="788578"/>
                    <a:pt x="382178" y="788578"/>
                    <a:pt x="367239" y="773639"/>
                  </a:cubicBezTo>
                  <a:lnTo>
                    <a:pt x="14939" y="421339"/>
                  </a:lnTo>
                  <a:cubicBezTo>
                    <a:pt x="0" y="406400"/>
                    <a:pt x="0" y="382178"/>
                    <a:pt x="14939" y="367239"/>
                  </a:cubicBezTo>
                  <a:lnTo>
                    <a:pt x="367239" y="14939"/>
                  </a:lnTo>
                  <a:cubicBezTo>
                    <a:pt x="382178" y="0"/>
                    <a:pt x="406400" y="0"/>
                    <a:pt x="421339" y="14939"/>
                  </a:cubicBezTo>
                  <a:close/>
                </a:path>
              </a:pathLst>
            </a:custGeom>
            <a:blipFill>
              <a:blip r:embed="rId4"/>
              <a:stretch>
                <a:fillRect l="-37800" t="-15620" r="-35413"/>
              </a:stretch>
            </a:blipFill>
          </p:spPr>
        </p:sp>
      </p:grpSp>
      <p:grpSp>
        <p:nvGrpSpPr>
          <p:cNvPr id="17" name="Group 17"/>
          <p:cNvGrpSpPr/>
          <p:nvPr/>
        </p:nvGrpSpPr>
        <p:grpSpPr>
          <a:xfrm rot="-8100000">
            <a:off x="10669360" y="993471"/>
            <a:ext cx="10132302" cy="2304198"/>
            <a:chOff x="0" y="0"/>
            <a:chExt cx="3019165" cy="686592"/>
          </a:xfrm>
        </p:grpSpPr>
        <p:sp>
          <p:nvSpPr>
            <p:cNvPr id="18" name="Freeform 18"/>
            <p:cNvSpPr/>
            <p:nvPr/>
          </p:nvSpPr>
          <p:spPr>
            <a:xfrm>
              <a:off x="0" y="0"/>
              <a:ext cx="3019165" cy="686592"/>
            </a:xfrm>
            <a:custGeom>
              <a:avLst/>
              <a:gdLst/>
              <a:ahLst/>
              <a:cxnLst/>
              <a:rect l="l" t="t" r="r" b="b"/>
              <a:pathLst>
                <a:path w="3019165" h="686592">
                  <a:moveTo>
                    <a:pt x="0" y="0"/>
                  </a:moveTo>
                  <a:lnTo>
                    <a:pt x="3019165" y="0"/>
                  </a:lnTo>
                  <a:lnTo>
                    <a:pt x="3019165" y="686592"/>
                  </a:lnTo>
                  <a:lnTo>
                    <a:pt x="0" y="686592"/>
                  </a:lnTo>
                  <a:close/>
                </a:path>
              </a:pathLst>
            </a:custGeom>
            <a:solidFill>
              <a:srgbClr val="16599D"/>
            </a:solidFill>
          </p:spPr>
        </p:sp>
        <p:sp>
          <p:nvSpPr>
            <p:cNvPr id="19" name="TextBox 19"/>
            <p:cNvSpPr txBox="1"/>
            <p:nvPr/>
          </p:nvSpPr>
          <p:spPr>
            <a:xfrm>
              <a:off x="0" y="-38100"/>
              <a:ext cx="3019165" cy="724692"/>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rot="2700000">
            <a:off x="13557061" y="1280279"/>
            <a:ext cx="5636927" cy="605970"/>
          </a:xfrm>
          <a:custGeom>
            <a:avLst/>
            <a:gdLst/>
            <a:ahLst/>
            <a:cxnLst/>
            <a:rect l="l" t="t" r="r" b="b"/>
            <a:pathLst>
              <a:path w="5636927" h="605970">
                <a:moveTo>
                  <a:pt x="0" y="0"/>
                </a:moveTo>
                <a:lnTo>
                  <a:pt x="5636926" y="0"/>
                </a:lnTo>
                <a:lnTo>
                  <a:pt x="5636926" y="605970"/>
                </a:lnTo>
                <a:lnTo>
                  <a:pt x="0" y="605970"/>
                </a:lnTo>
                <a:lnTo>
                  <a:pt x="0" y="0"/>
                </a:lnTo>
                <a:close/>
              </a:path>
            </a:pathLst>
          </a:custGeom>
          <a:blipFill>
            <a:blip r:embed="rId3"/>
            <a:stretch>
              <a:fillRect/>
            </a:stretch>
          </a:blipFill>
        </p:spPr>
      </p:sp>
      <p:grpSp>
        <p:nvGrpSpPr>
          <p:cNvPr id="21" name="Group 21"/>
          <p:cNvGrpSpPr/>
          <p:nvPr/>
        </p:nvGrpSpPr>
        <p:grpSpPr>
          <a:xfrm rot="-8100000">
            <a:off x="15049711" y="-350832"/>
            <a:ext cx="5000402" cy="2304198"/>
            <a:chOff x="0" y="0"/>
            <a:chExt cx="1489991" cy="686592"/>
          </a:xfrm>
        </p:grpSpPr>
        <p:sp>
          <p:nvSpPr>
            <p:cNvPr id="22" name="Freeform 22"/>
            <p:cNvSpPr/>
            <p:nvPr/>
          </p:nvSpPr>
          <p:spPr>
            <a:xfrm>
              <a:off x="0" y="0"/>
              <a:ext cx="1489991" cy="686592"/>
            </a:xfrm>
            <a:custGeom>
              <a:avLst/>
              <a:gdLst/>
              <a:ahLst/>
              <a:cxnLst/>
              <a:rect l="l" t="t" r="r" b="b"/>
              <a:pathLst>
                <a:path w="1489991" h="686592">
                  <a:moveTo>
                    <a:pt x="0" y="0"/>
                  </a:moveTo>
                  <a:lnTo>
                    <a:pt x="1489991" y="0"/>
                  </a:lnTo>
                  <a:lnTo>
                    <a:pt x="1489991" y="686592"/>
                  </a:lnTo>
                  <a:lnTo>
                    <a:pt x="0" y="686592"/>
                  </a:lnTo>
                  <a:close/>
                </a:path>
              </a:pathLst>
            </a:custGeom>
            <a:solidFill>
              <a:srgbClr val="2978C8"/>
            </a:solidFill>
          </p:spPr>
        </p:sp>
        <p:sp>
          <p:nvSpPr>
            <p:cNvPr id="23" name="TextBox 23"/>
            <p:cNvSpPr txBox="1"/>
            <p:nvPr/>
          </p:nvSpPr>
          <p:spPr>
            <a:xfrm>
              <a:off x="0" y="-38100"/>
              <a:ext cx="1489991" cy="724692"/>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1028700" y="1268776"/>
            <a:ext cx="5177866" cy="793810"/>
          </a:xfrm>
          <a:prstGeom prst="rect">
            <a:avLst/>
          </a:prstGeom>
        </p:spPr>
        <p:txBody>
          <a:bodyPr lIns="0" tIns="0" rIns="0" bIns="0" rtlCol="0" anchor="t">
            <a:spAutoFit/>
          </a:bodyPr>
          <a:lstStyle/>
          <a:p>
            <a:pPr algn="l">
              <a:lnSpc>
                <a:spcPts val="6049"/>
              </a:lnSpc>
            </a:pPr>
            <a:r>
              <a:rPr lang="en-US" sz="5499" b="1">
                <a:solidFill>
                  <a:srgbClr val="16599D"/>
                </a:solidFill>
                <a:latin typeface="Helios Bold"/>
                <a:ea typeface="Helios Bold"/>
                <a:cs typeface="Helios Bold"/>
                <a:sym typeface="Helios Bold"/>
              </a:rPr>
              <a:t>CONCLUSION</a:t>
            </a:r>
          </a:p>
        </p:txBody>
      </p:sp>
      <p:sp>
        <p:nvSpPr>
          <p:cNvPr id="25" name="TextBox 25"/>
          <p:cNvSpPr txBox="1"/>
          <p:nvPr/>
        </p:nvSpPr>
        <p:spPr>
          <a:xfrm>
            <a:off x="1028700" y="2043536"/>
            <a:ext cx="7249850" cy="606485"/>
          </a:xfrm>
          <a:prstGeom prst="rect">
            <a:avLst/>
          </a:prstGeom>
        </p:spPr>
        <p:txBody>
          <a:bodyPr lIns="0" tIns="0" rIns="0" bIns="0" rtlCol="0" anchor="t">
            <a:spAutoFit/>
          </a:bodyPr>
          <a:lstStyle/>
          <a:p>
            <a:pPr algn="l">
              <a:lnSpc>
                <a:spcPts val="4899"/>
              </a:lnSpc>
            </a:pPr>
            <a:r>
              <a:rPr lang="en-US" sz="3499">
                <a:solidFill>
                  <a:srgbClr val="292A2B"/>
                </a:solidFill>
                <a:latin typeface="Helios"/>
                <a:ea typeface="Helios"/>
                <a:cs typeface="Helios"/>
                <a:sym typeface="Helios"/>
              </a:rPr>
              <a:t>AND RECOMMENDATIONS</a:t>
            </a:r>
          </a:p>
        </p:txBody>
      </p:sp>
      <p:grpSp>
        <p:nvGrpSpPr>
          <p:cNvPr id="26" name="Group 26"/>
          <p:cNvGrpSpPr/>
          <p:nvPr/>
        </p:nvGrpSpPr>
        <p:grpSpPr>
          <a:xfrm>
            <a:off x="1028700" y="3319549"/>
            <a:ext cx="8327888" cy="2155660"/>
            <a:chOff x="0" y="0"/>
            <a:chExt cx="2193353" cy="567746"/>
          </a:xfrm>
        </p:grpSpPr>
        <p:sp>
          <p:nvSpPr>
            <p:cNvPr id="27" name="Freeform 27"/>
            <p:cNvSpPr/>
            <p:nvPr/>
          </p:nvSpPr>
          <p:spPr>
            <a:xfrm>
              <a:off x="0" y="0"/>
              <a:ext cx="2193353" cy="567746"/>
            </a:xfrm>
            <a:custGeom>
              <a:avLst/>
              <a:gdLst/>
              <a:ahLst/>
              <a:cxnLst/>
              <a:rect l="l" t="t" r="r" b="b"/>
              <a:pathLst>
                <a:path w="2193353" h="567746">
                  <a:moveTo>
                    <a:pt x="46482" y="0"/>
                  </a:moveTo>
                  <a:lnTo>
                    <a:pt x="2146871" y="0"/>
                  </a:lnTo>
                  <a:cubicBezTo>
                    <a:pt x="2172543" y="0"/>
                    <a:pt x="2193353" y="20811"/>
                    <a:pt x="2193353" y="46482"/>
                  </a:cubicBezTo>
                  <a:lnTo>
                    <a:pt x="2193353" y="521264"/>
                  </a:lnTo>
                  <a:cubicBezTo>
                    <a:pt x="2193353" y="533592"/>
                    <a:pt x="2188456" y="545414"/>
                    <a:pt x="2179739" y="554132"/>
                  </a:cubicBezTo>
                  <a:cubicBezTo>
                    <a:pt x="2171022" y="562849"/>
                    <a:pt x="2159199" y="567746"/>
                    <a:pt x="2146871" y="567746"/>
                  </a:cubicBezTo>
                  <a:lnTo>
                    <a:pt x="46482" y="567746"/>
                  </a:lnTo>
                  <a:cubicBezTo>
                    <a:pt x="34154" y="567746"/>
                    <a:pt x="22331" y="562849"/>
                    <a:pt x="13614" y="554132"/>
                  </a:cubicBezTo>
                  <a:cubicBezTo>
                    <a:pt x="4897" y="545414"/>
                    <a:pt x="0" y="533592"/>
                    <a:pt x="0" y="521264"/>
                  </a:cubicBezTo>
                  <a:lnTo>
                    <a:pt x="0" y="46482"/>
                  </a:lnTo>
                  <a:cubicBezTo>
                    <a:pt x="0" y="34154"/>
                    <a:pt x="4897" y="22331"/>
                    <a:pt x="13614" y="13614"/>
                  </a:cubicBezTo>
                  <a:cubicBezTo>
                    <a:pt x="22331" y="4897"/>
                    <a:pt x="34154" y="0"/>
                    <a:pt x="46482" y="0"/>
                  </a:cubicBezTo>
                  <a:close/>
                </a:path>
              </a:pathLst>
            </a:custGeom>
            <a:solidFill>
              <a:srgbClr val="000000">
                <a:alpha val="0"/>
              </a:srgbClr>
            </a:solidFill>
            <a:ln w="19050" cap="rnd">
              <a:solidFill>
                <a:srgbClr val="292A2B"/>
              </a:solidFill>
              <a:prstDash val="solid"/>
              <a:round/>
            </a:ln>
          </p:spPr>
        </p:sp>
        <p:sp>
          <p:nvSpPr>
            <p:cNvPr id="28" name="TextBox 28"/>
            <p:cNvSpPr txBox="1"/>
            <p:nvPr/>
          </p:nvSpPr>
          <p:spPr>
            <a:xfrm>
              <a:off x="0" y="-38100"/>
              <a:ext cx="2193353" cy="605846"/>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5962650" y="3811184"/>
            <a:ext cx="3550140" cy="1845171"/>
            <a:chOff x="0" y="0"/>
            <a:chExt cx="935016" cy="485971"/>
          </a:xfrm>
        </p:grpSpPr>
        <p:sp>
          <p:nvSpPr>
            <p:cNvPr id="30" name="Freeform 30"/>
            <p:cNvSpPr/>
            <p:nvPr/>
          </p:nvSpPr>
          <p:spPr>
            <a:xfrm>
              <a:off x="0" y="0"/>
              <a:ext cx="935016" cy="485971"/>
            </a:xfrm>
            <a:custGeom>
              <a:avLst/>
              <a:gdLst/>
              <a:ahLst/>
              <a:cxnLst/>
              <a:rect l="l" t="t" r="r" b="b"/>
              <a:pathLst>
                <a:path w="935016" h="485971">
                  <a:moveTo>
                    <a:pt x="0" y="0"/>
                  </a:moveTo>
                  <a:lnTo>
                    <a:pt x="935016" y="0"/>
                  </a:lnTo>
                  <a:lnTo>
                    <a:pt x="935016" y="485971"/>
                  </a:lnTo>
                  <a:lnTo>
                    <a:pt x="0" y="485971"/>
                  </a:lnTo>
                  <a:close/>
                </a:path>
              </a:pathLst>
            </a:custGeom>
            <a:solidFill>
              <a:srgbClr val="F7FBFF"/>
            </a:solidFill>
          </p:spPr>
        </p:sp>
        <p:sp>
          <p:nvSpPr>
            <p:cNvPr id="31" name="TextBox 31"/>
            <p:cNvSpPr txBox="1"/>
            <p:nvPr/>
          </p:nvSpPr>
          <p:spPr>
            <a:xfrm>
              <a:off x="0" y="-38100"/>
              <a:ext cx="935016" cy="524071"/>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5896855" y="5396879"/>
            <a:ext cx="131590" cy="131590"/>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2A2B"/>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1429940" y="3633474"/>
            <a:ext cx="7525408" cy="1480185"/>
          </a:xfrm>
          <a:prstGeom prst="rect">
            <a:avLst/>
          </a:prstGeom>
        </p:spPr>
        <p:txBody>
          <a:bodyPr lIns="0" tIns="0" rIns="0" bIns="0" rtlCol="0" anchor="t">
            <a:spAutoFit/>
          </a:bodyPr>
          <a:lstStyle/>
          <a:p>
            <a:pPr algn="just">
              <a:lnSpc>
                <a:spcPts val="2940"/>
              </a:lnSpc>
              <a:spcBef>
                <a:spcPct val="0"/>
              </a:spcBef>
            </a:pPr>
            <a:r>
              <a:rPr lang="en-US" sz="2100">
                <a:solidFill>
                  <a:srgbClr val="000000"/>
                </a:solidFill>
                <a:latin typeface="Helios"/>
                <a:ea typeface="Helios"/>
                <a:cs typeface="Helios"/>
                <a:sym typeface="Helios"/>
              </a:rPr>
              <a:t>Lorem ipsum dolor sit amet, consectetur adipiscing elit. Fusce feugiat ex magna, non rutrum tortor vulputate ut. Phasellus semper eu mauris quis pulvinar. Quisque eu mi quis velit fermentum euismod ac non ante.</a:t>
            </a:r>
          </a:p>
        </p:txBody>
      </p:sp>
      <p:sp>
        <p:nvSpPr>
          <p:cNvPr id="36" name="TextBox 36"/>
          <p:cNvSpPr txBox="1"/>
          <p:nvPr/>
        </p:nvSpPr>
        <p:spPr>
          <a:xfrm>
            <a:off x="1028700" y="6065931"/>
            <a:ext cx="5820195" cy="1038106"/>
          </a:xfrm>
          <a:prstGeom prst="rect">
            <a:avLst/>
          </a:prstGeom>
        </p:spPr>
        <p:txBody>
          <a:bodyPr lIns="0" tIns="0" rIns="0" bIns="0" rtlCol="0" anchor="t">
            <a:spAutoFit/>
          </a:bodyPr>
          <a:lstStyle/>
          <a:p>
            <a:pPr algn="l">
              <a:lnSpc>
                <a:spcPts val="4199"/>
              </a:lnSpc>
              <a:spcBef>
                <a:spcPct val="0"/>
              </a:spcBef>
            </a:pPr>
            <a:r>
              <a:rPr lang="en-US" sz="2999" b="1">
                <a:solidFill>
                  <a:srgbClr val="000000"/>
                </a:solidFill>
                <a:latin typeface="Helios Bold"/>
                <a:ea typeface="Helios Bold"/>
                <a:cs typeface="Helios Bold"/>
                <a:sym typeface="Helios Bold"/>
              </a:rPr>
              <a:t>Key takeaways from dynamic marketing strategies</a:t>
            </a:r>
          </a:p>
        </p:txBody>
      </p:sp>
      <p:sp>
        <p:nvSpPr>
          <p:cNvPr id="37" name="TextBox 37"/>
          <p:cNvSpPr txBox="1"/>
          <p:nvPr/>
        </p:nvSpPr>
        <p:spPr>
          <a:xfrm>
            <a:off x="1028700" y="7399312"/>
            <a:ext cx="6148699" cy="1657012"/>
          </a:xfrm>
          <a:prstGeom prst="rect">
            <a:avLst/>
          </a:prstGeom>
        </p:spPr>
        <p:txBody>
          <a:bodyPr lIns="0" tIns="0" rIns="0" bIns="0" rtlCol="0" anchor="t">
            <a:spAutoFit/>
          </a:bodyPr>
          <a:lstStyle/>
          <a:p>
            <a:pPr algn="just">
              <a:lnSpc>
                <a:spcPts val="2660"/>
              </a:lnSpc>
              <a:spcBef>
                <a:spcPct val="0"/>
              </a:spcBef>
            </a:pPr>
            <a:r>
              <a:rPr lang="en-US" sz="1900">
                <a:solidFill>
                  <a:srgbClr val="000000"/>
                </a:solidFill>
                <a:latin typeface="Helios"/>
                <a:ea typeface="Helios"/>
                <a:cs typeface="Helios"/>
                <a:sym typeface="Helios"/>
              </a:rPr>
              <a:t>Lorem ipsum dolor sit amet, consectetur adipiscing elit. Fusce feugiat ex magna, non rutrum tortor vulputate ut. Phasellus semper eu mauris quis pulvinar. Quisque eu mi quis velit fermentum euismod ac non ante. Nam tristique justo nec lectus finibus tincidunt.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p:cNvGrpSpPr/>
        <p:nvPr/>
      </p:nvGrpSpPr>
      <p:grpSpPr>
        <a:xfrm>
          <a:off x="0" y="0"/>
          <a:ext cx="0" cy="0"/>
          <a:chOff x="0" y="0"/>
          <a:chExt cx="0" cy="0"/>
        </a:xfrm>
      </p:grpSpPr>
      <p:sp>
        <p:nvSpPr>
          <p:cNvPr id="2" name="Freeform 2"/>
          <p:cNvSpPr/>
          <p:nvPr/>
        </p:nvSpPr>
        <p:spPr>
          <a:xfrm rot="-2700000">
            <a:off x="-6708426" y="1007040"/>
            <a:ext cx="11641929" cy="11641929"/>
          </a:xfrm>
          <a:custGeom>
            <a:avLst/>
            <a:gdLst/>
            <a:ahLst/>
            <a:cxnLst/>
            <a:rect l="l" t="t" r="r" b="b"/>
            <a:pathLst>
              <a:path w="11641929" h="11641929">
                <a:moveTo>
                  <a:pt x="0" y="0"/>
                </a:moveTo>
                <a:lnTo>
                  <a:pt x="11641929" y="0"/>
                </a:lnTo>
                <a:lnTo>
                  <a:pt x="11641929" y="11641929"/>
                </a:lnTo>
                <a:lnTo>
                  <a:pt x="0" y="11641929"/>
                </a:lnTo>
                <a:lnTo>
                  <a:pt x="0" y="0"/>
                </a:lnTo>
                <a:close/>
              </a:path>
            </a:pathLst>
          </a:custGeom>
          <a:blipFill>
            <a:blip r:embed="rId2">
              <a:alphaModFix amt="6999"/>
            </a:blip>
            <a:stretch>
              <a:fillRect/>
            </a:stretch>
          </a:blipFill>
        </p:spPr>
      </p:sp>
      <p:grpSp>
        <p:nvGrpSpPr>
          <p:cNvPr id="3" name="Group 3"/>
          <p:cNvGrpSpPr/>
          <p:nvPr/>
        </p:nvGrpSpPr>
        <p:grpSpPr>
          <a:xfrm rot="-2700000">
            <a:off x="-6377009" y="1338457"/>
            <a:ext cx="10863149" cy="10863149"/>
            <a:chOff x="0" y="0"/>
            <a:chExt cx="2041549" cy="2041549"/>
          </a:xfrm>
        </p:grpSpPr>
        <p:sp>
          <p:nvSpPr>
            <p:cNvPr id="4" name="Freeform 4"/>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sp>
        <p:sp>
          <p:nvSpPr>
            <p:cNvPr id="5" name="TextBox 5"/>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2700000">
            <a:off x="3826817" y="519180"/>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3"/>
            <a:stretch>
              <a:fillRect/>
            </a:stretch>
          </a:blipFill>
        </p:spPr>
      </p:sp>
      <p:grpSp>
        <p:nvGrpSpPr>
          <p:cNvPr id="7" name="Group 7"/>
          <p:cNvGrpSpPr/>
          <p:nvPr/>
        </p:nvGrpSpPr>
        <p:grpSpPr>
          <a:xfrm rot="-8100000">
            <a:off x="5876289" y="161638"/>
            <a:ext cx="4275519" cy="1410169"/>
            <a:chOff x="0" y="0"/>
            <a:chExt cx="1273995" cy="420194"/>
          </a:xfrm>
        </p:grpSpPr>
        <p:sp>
          <p:nvSpPr>
            <p:cNvPr id="8" name="Freeform 8"/>
            <p:cNvSpPr/>
            <p:nvPr/>
          </p:nvSpPr>
          <p:spPr>
            <a:xfrm>
              <a:off x="0" y="0"/>
              <a:ext cx="1273995" cy="420194"/>
            </a:xfrm>
            <a:custGeom>
              <a:avLst/>
              <a:gdLst/>
              <a:ahLst/>
              <a:cxnLst/>
              <a:rect l="l" t="t" r="r" b="b"/>
              <a:pathLst>
                <a:path w="1273995" h="420194">
                  <a:moveTo>
                    <a:pt x="0" y="0"/>
                  </a:moveTo>
                  <a:lnTo>
                    <a:pt x="1273995" y="0"/>
                  </a:lnTo>
                  <a:lnTo>
                    <a:pt x="1273995" y="420194"/>
                  </a:lnTo>
                  <a:lnTo>
                    <a:pt x="0" y="420194"/>
                  </a:lnTo>
                  <a:close/>
                </a:path>
              </a:pathLst>
            </a:custGeom>
            <a:solidFill>
              <a:srgbClr val="16599D"/>
            </a:solidFill>
          </p:spPr>
        </p:sp>
        <p:sp>
          <p:nvSpPr>
            <p:cNvPr id="9" name="TextBox 9"/>
            <p:cNvSpPr txBox="1"/>
            <p:nvPr/>
          </p:nvSpPr>
          <p:spPr>
            <a:xfrm>
              <a:off x="0" y="-38100"/>
              <a:ext cx="1273995" cy="458294"/>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rot="2700000">
            <a:off x="4743053" y="-287989"/>
            <a:ext cx="5636927" cy="605970"/>
          </a:xfrm>
          <a:custGeom>
            <a:avLst/>
            <a:gdLst/>
            <a:ahLst/>
            <a:cxnLst/>
            <a:rect l="l" t="t" r="r" b="b"/>
            <a:pathLst>
              <a:path w="5636927" h="605970">
                <a:moveTo>
                  <a:pt x="0" y="0"/>
                </a:moveTo>
                <a:lnTo>
                  <a:pt x="5636926" y="0"/>
                </a:lnTo>
                <a:lnTo>
                  <a:pt x="5636926" y="605970"/>
                </a:lnTo>
                <a:lnTo>
                  <a:pt x="0" y="605970"/>
                </a:lnTo>
                <a:lnTo>
                  <a:pt x="0" y="0"/>
                </a:lnTo>
                <a:close/>
              </a:path>
            </a:pathLst>
          </a:custGeom>
          <a:blipFill>
            <a:blip r:embed="rId3"/>
            <a:stretch>
              <a:fillRect/>
            </a:stretch>
          </a:blipFill>
        </p:spPr>
      </p:sp>
      <p:grpSp>
        <p:nvGrpSpPr>
          <p:cNvPr id="11" name="Group 11"/>
          <p:cNvGrpSpPr/>
          <p:nvPr/>
        </p:nvGrpSpPr>
        <p:grpSpPr>
          <a:xfrm rot="-8100000">
            <a:off x="6778257" y="-611085"/>
            <a:ext cx="4275519" cy="1369813"/>
            <a:chOff x="0" y="0"/>
            <a:chExt cx="1273995" cy="408169"/>
          </a:xfrm>
        </p:grpSpPr>
        <p:sp>
          <p:nvSpPr>
            <p:cNvPr id="12" name="Freeform 12"/>
            <p:cNvSpPr/>
            <p:nvPr/>
          </p:nvSpPr>
          <p:spPr>
            <a:xfrm>
              <a:off x="0" y="0"/>
              <a:ext cx="1273995" cy="408169"/>
            </a:xfrm>
            <a:custGeom>
              <a:avLst/>
              <a:gdLst/>
              <a:ahLst/>
              <a:cxnLst/>
              <a:rect l="l" t="t" r="r" b="b"/>
              <a:pathLst>
                <a:path w="1273995" h="408169">
                  <a:moveTo>
                    <a:pt x="0" y="0"/>
                  </a:moveTo>
                  <a:lnTo>
                    <a:pt x="1273995" y="0"/>
                  </a:lnTo>
                  <a:lnTo>
                    <a:pt x="1273995" y="408169"/>
                  </a:lnTo>
                  <a:lnTo>
                    <a:pt x="0" y="408169"/>
                  </a:lnTo>
                  <a:close/>
                </a:path>
              </a:pathLst>
            </a:custGeom>
            <a:solidFill>
              <a:srgbClr val="2978C8"/>
            </a:solidFill>
          </p:spPr>
        </p:sp>
        <p:sp>
          <p:nvSpPr>
            <p:cNvPr id="13" name="TextBox 13"/>
            <p:cNvSpPr txBox="1"/>
            <p:nvPr/>
          </p:nvSpPr>
          <p:spPr>
            <a:xfrm>
              <a:off x="0" y="-38100"/>
              <a:ext cx="1273995" cy="446269"/>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2700000">
            <a:off x="9562903" y="-1975037"/>
            <a:ext cx="11641929" cy="11641929"/>
          </a:xfrm>
          <a:custGeom>
            <a:avLst/>
            <a:gdLst/>
            <a:ahLst/>
            <a:cxnLst/>
            <a:rect l="l" t="t" r="r" b="b"/>
            <a:pathLst>
              <a:path w="11641929" h="11641929">
                <a:moveTo>
                  <a:pt x="0" y="0"/>
                </a:moveTo>
                <a:lnTo>
                  <a:pt x="11641929" y="0"/>
                </a:lnTo>
                <a:lnTo>
                  <a:pt x="11641929" y="11641930"/>
                </a:lnTo>
                <a:lnTo>
                  <a:pt x="0" y="11641930"/>
                </a:lnTo>
                <a:lnTo>
                  <a:pt x="0" y="0"/>
                </a:lnTo>
                <a:close/>
              </a:path>
            </a:pathLst>
          </a:custGeom>
          <a:blipFill>
            <a:blip r:embed="rId2">
              <a:alphaModFix amt="58000"/>
            </a:blip>
            <a:stretch>
              <a:fillRect/>
            </a:stretch>
          </a:blipFill>
        </p:spPr>
      </p:sp>
      <p:grpSp>
        <p:nvGrpSpPr>
          <p:cNvPr id="15" name="Group 15"/>
          <p:cNvGrpSpPr/>
          <p:nvPr/>
        </p:nvGrpSpPr>
        <p:grpSpPr>
          <a:xfrm rot="-2700000">
            <a:off x="9894321" y="-1643619"/>
            <a:ext cx="10863149" cy="10863149"/>
            <a:chOff x="0" y="0"/>
            <a:chExt cx="2041549" cy="2041549"/>
          </a:xfrm>
        </p:grpSpPr>
        <p:sp>
          <p:nvSpPr>
            <p:cNvPr id="16" name="Freeform 16"/>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sp>
        <p:sp>
          <p:nvSpPr>
            <p:cNvPr id="17" name="TextBox 17"/>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8624254" y="-2913686"/>
            <a:ext cx="13403282" cy="13403282"/>
            <a:chOff x="0" y="0"/>
            <a:chExt cx="812800" cy="812800"/>
          </a:xfrm>
        </p:grpSpPr>
        <p:sp>
          <p:nvSpPr>
            <p:cNvPr id="19" name="Freeform 19"/>
            <p:cNvSpPr/>
            <p:nvPr/>
          </p:nvSpPr>
          <p:spPr>
            <a:xfrm>
              <a:off x="14834" y="14834"/>
              <a:ext cx="783132" cy="783132"/>
            </a:xfrm>
            <a:custGeom>
              <a:avLst/>
              <a:gdLst/>
              <a:ahLst/>
              <a:cxnLst/>
              <a:rect l="l" t="t" r="r" b="b"/>
              <a:pathLst>
                <a:path w="783132" h="783132">
                  <a:moveTo>
                    <a:pt x="416889" y="10489"/>
                  </a:moveTo>
                  <a:lnTo>
                    <a:pt x="772643" y="366243"/>
                  </a:lnTo>
                  <a:cubicBezTo>
                    <a:pt x="779359" y="372959"/>
                    <a:pt x="783132" y="382068"/>
                    <a:pt x="783132" y="391566"/>
                  </a:cubicBezTo>
                  <a:cubicBezTo>
                    <a:pt x="783132" y="401064"/>
                    <a:pt x="779359" y="410173"/>
                    <a:pt x="772643" y="416889"/>
                  </a:cubicBezTo>
                  <a:lnTo>
                    <a:pt x="416889" y="772643"/>
                  </a:lnTo>
                  <a:cubicBezTo>
                    <a:pt x="410173" y="779359"/>
                    <a:pt x="401064" y="783132"/>
                    <a:pt x="391566" y="783132"/>
                  </a:cubicBezTo>
                  <a:cubicBezTo>
                    <a:pt x="382068" y="783132"/>
                    <a:pt x="372959" y="779359"/>
                    <a:pt x="366243" y="772643"/>
                  </a:cubicBezTo>
                  <a:lnTo>
                    <a:pt x="10489" y="416889"/>
                  </a:lnTo>
                  <a:cubicBezTo>
                    <a:pt x="3773" y="410173"/>
                    <a:pt x="0" y="401064"/>
                    <a:pt x="0" y="391566"/>
                  </a:cubicBezTo>
                  <a:cubicBezTo>
                    <a:pt x="0" y="382068"/>
                    <a:pt x="3773" y="372959"/>
                    <a:pt x="10489" y="366243"/>
                  </a:cubicBezTo>
                  <a:lnTo>
                    <a:pt x="366243" y="10489"/>
                  </a:lnTo>
                  <a:cubicBezTo>
                    <a:pt x="372959" y="3773"/>
                    <a:pt x="382068" y="0"/>
                    <a:pt x="391566" y="0"/>
                  </a:cubicBezTo>
                  <a:cubicBezTo>
                    <a:pt x="401064" y="0"/>
                    <a:pt x="410173" y="3773"/>
                    <a:pt x="416889" y="10489"/>
                  </a:cubicBezTo>
                  <a:close/>
                </a:path>
              </a:pathLst>
            </a:custGeom>
            <a:blipFill>
              <a:blip r:embed="rId4"/>
              <a:stretch>
                <a:fillRect l="-22082" t="-3974" r="-36719" b="-1894"/>
              </a:stretch>
            </a:blipFill>
          </p:spPr>
        </p:sp>
      </p:grpSp>
      <p:sp>
        <p:nvSpPr>
          <p:cNvPr id="20" name="Freeform 20"/>
          <p:cNvSpPr/>
          <p:nvPr/>
        </p:nvSpPr>
        <p:spPr>
          <a:xfrm rot="8100000">
            <a:off x="7965362" y="10637768"/>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3"/>
            <a:stretch>
              <a:fillRect/>
            </a:stretch>
          </a:blipFill>
        </p:spPr>
      </p:sp>
      <p:grpSp>
        <p:nvGrpSpPr>
          <p:cNvPr id="21" name="Group 21"/>
          <p:cNvGrpSpPr/>
          <p:nvPr/>
        </p:nvGrpSpPr>
        <p:grpSpPr>
          <a:xfrm rot="-2700000">
            <a:off x="10719628" y="6615897"/>
            <a:ext cx="10211745" cy="2440924"/>
            <a:chOff x="0" y="0"/>
            <a:chExt cx="3042837" cy="727333"/>
          </a:xfrm>
        </p:grpSpPr>
        <p:sp>
          <p:nvSpPr>
            <p:cNvPr id="22" name="Freeform 22"/>
            <p:cNvSpPr/>
            <p:nvPr/>
          </p:nvSpPr>
          <p:spPr>
            <a:xfrm>
              <a:off x="0" y="0"/>
              <a:ext cx="3042837" cy="727333"/>
            </a:xfrm>
            <a:custGeom>
              <a:avLst/>
              <a:gdLst/>
              <a:ahLst/>
              <a:cxnLst/>
              <a:rect l="l" t="t" r="r" b="b"/>
              <a:pathLst>
                <a:path w="3042837" h="727333">
                  <a:moveTo>
                    <a:pt x="0" y="0"/>
                  </a:moveTo>
                  <a:lnTo>
                    <a:pt x="3042837" y="0"/>
                  </a:lnTo>
                  <a:lnTo>
                    <a:pt x="3042837" y="727333"/>
                  </a:lnTo>
                  <a:lnTo>
                    <a:pt x="0" y="727333"/>
                  </a:lnTo>
                  <a:close/>
                </a:path>
              </a:pathLst>
            </a:custGeom>
            <a:solidFill>
              <a:srgbClr val="16599D"/>
            </a:solidFill>
          </p:spPr>
        </p:sp>
        <p:sp>
          <p:nvSpPr>
            <p:cNvPr id="23" name="TextBox 23"/>
            <p:cNvSpPr txBox="1"/>
            <p:nvPr/>
          </p:nvSpPr>
          <p:spPr>
            <a:xfrm>
              <a:off x="0" y="-38100"/>
              <a:ext cx="3042837" cy="765433"/>
            </a:xfrm>
            <a:prstGeom prst="rect">
              <a:avLst/>
            </a:prstGeom>
          </p:spPr>
          <p:txBody>
            <a:bodyPr lIns="50800" tIns="50800" rIns="50800" bIns="50800" rtlCol="0" anchor="ctr"/>
            <a:lstStyle/>
            <a:p>
              <a:pPr algn="ctr">
                <a:lnSpc>
                  <a:spcPts val="2659"/>
                </a:lnSpc>
                <a:spcBef>
                  <a:spcPct val="0"/>
                </a:spcBef>
              </a:pPr>
              <a:endParaRPr/>
            </a:p>
          </p:txBody>
        </p:sp>
      </p:grpSp>
      <p:sp>
        <p:nvSpPr>
          <p:cNvPr id="24" name="Freeform 24"/>
          <p:cNvSpPr/>
          <p:nvPr/>
        </p:nvSpPr>
        <p:spPr>
          <a:xfrm rot="8100000">
            <a:off x="13721104" y="8138017"/>
            <a:ext cx="5636927" cy="605970"/>
          </a:xfrm>
          <a:custGeom>
            <a:avLst/>
            <a:gdLst/>
            <a:ahLst/>
            <a:cxnLst/>
            <a:rect l="l" t="t" r="r" b="b"/>
            <a:pathLst>
              <a:path w="5636927" h="605970">
                <a:moveTo>
                  <a:pt x="0" y="0"/>
                </a:moveTo>
                <a:lnTo>
                  <a:pt x="5636926" y="0"/>
                </a:lnTo>
                <a:lnTo>
                  <a:pt x="5636926" y="605970"/>
                </a:lnTo>
                <a:lnTo>
                  <a:pt x="0" y="605970"/>
                </a:lnTo>
                <a:lnTo>
                  <a:pt x="0" y="0"/>
                </a:lnTo>
                <a:close/>
              </a:path>
            </a:pathLst>
          </a:custGeom>
          <a:blipFill>
            <a:blip r:embed="rId3"/>
            <a:stretch>
              <a:fillRect/>
            </a:stretch>
          </a:blipFill>
        </p:spPr>
      </p:sp>
      <p:grpSp>
        <p:nvGrpSpPr>
          <p:cNvPr id="25" name="Group 25"/>
          <p:cNvGrpSpPr/>
          <p:nvPr/>
        </p:nvGrpSpPr>
        <p:grpSpPr>
          <a:xfrm rot="-2700000">
            <a:off x="14773604" y="8138004"/>
            <a:ext cx="5641848" cy="2550578"/>
            <a:chOff x="0" y="0"/>
            <a:chExt cx="1681125" cy="760006"/>
          </a:xfrm>
        </p:grpSpPr>
        <p:sp>
          <p:nvSpPr>
            <p:cNvPr id="26" name="Freeform 26"/>
            <p:cNvSpPr/>
            <p:nvPr/>
          </p:nvSpPr>
          <p:spPr>
            <a:xfrm>
              <a:off x="0" y="0"/>
              <a:ext cx="1681125" cy="760006"/>
            </a:xfrm>
            <a:custGeom>
              <a:avLst/>
              <a:gdLst/>
              <a:ahLst/>
              <a:cxnLst/>
              <a:rect l="l" t="t" r="r" b="b"/>
              <a:pathLst>
                <a:path w="1681125" h="760006">
                  <a:moveTo>
                    <a:pt x="0" y="0"/>
                  </a:moveTo>
                  <a:lnTo>
                    <a:pt x="1681125" y="0"/>
                  </a:lnTo>
                  <a:lnTo>
                    <a:pt x="1681125" y="760006"/>
                  </a:lnTo>
                  <a:lnTo>
                    <a:pt x="0" y="760006"/>
                  </a:lnTo>
                  <a:close/>
                </a:path>
              </a:pathLst>
            </a:custGeom>
            <a:solidFill>
              <a:srgbClr val="2978C8"/>
            </a:solidFill>
          </p:spPr>
        </p:sp>
        <p:sp>
          <p:nvSpPr>
            <p:cNvPr id="27" name="TextBox 27"/>
            <p:cNvSpPr txBox="1"/>
            <p:nvPr/>
          </p:nvSpPr>
          <p:spPr>
            <a:xfrm>
              <a:off x="0" y="-38100"/>
              <a:ext cx="1681125" cy="798106"/>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28"/>
          <p:cNvSpPr/>
          <p:nvPr/>
        </p:nvSpPr>
        <p:spPr>
          <a:xfrm>
            <a:off x="1028700" y="1275300"/>
            <a:ext cx="825645" cy="690102"/>
          </a:xfrm>
          <a:custGeom>
            <a:avLst/>
            <a:gdLst/>
            <a:ahLst/>
            <a:cxnLst/>
            <a:rect l="l" t="t" r="r" b="b"/>
            <a:pathLst>
              <a:path w="825645" h="690102">
                <a:moveTo>
                  <a:pt x="0" y="0"/>
                </a:moveTo>
                <a:lnTo>
                  <a:pt x="825645" y="0"/>
                </a:lnTo>
                <a:lnTo>
                  <a:pt x="825645" y="690102"/>
                </a:lnTo>
                <a:lnTo>
                  <a:pt x="0" y="6901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9" name="Group 29"/>
          <p:cNvGrpSpPr/>
          <p:nvPr/>
        </p:nvGrpSpPr>
        <p:grpSpPr>
          <a:xfrm rot="-10800000">
            <a:off x="1028700" y="5772330"/>
            <a:ext cx="934250" cy="106173"/>
            <a:chOff x="0" y="0"/>
            <a:chExt cx="278383" cy="31637"/>
          </a:xfrm>
        </p:grpSpPr>
        <p:sp>
          <p:nvSpPr>
            <p:cNvPr id="30" name="Freeform 30"/>
            <p:cNvSpPr/>
            <p:nvPr/>
          </p:nvSpPr>
          <p:spPr>
            <a:xfrm>
              <a:off x="0" y="0"/>
              <a:ext cx="278383" cy="31637"/>
            </a:xfrm>
            <a:custGeom>
              <a:avLst/>
              <a:gdLst/>
              <a:ahLst/>
              <a:cxnLst/>
              <a:rect l="l" t="t" r="r" b="b"/>
              <a:pathLst>
                <a:path w="278383" h="31637">
                  <a:moveTo>
                    <a:pt x="15818" y="0"/>
                  </a:moveTo>
                  <a:lnTo>
                    <a:pt x="262564" y="0"/>
                  </a:lnTo>
                  <a:cubicBezTo>
                    <a:pt x="266759" y="0"/>
                    <a:pt x="270783" y="1667"/>
                    <a:pt x="273749" y="4633"/>
                  </a:cubicBezTo>
                  <a:cubicBezTo>
                    <a:pt x="276716" y="7600"/>
                    <a:pt x="278383" y="11623"/>
                    <a:pt x="278383" y="15818"/>
                  </a:cubicBezTo>
                  <a:lnTo>
                    <a:pt x="278383" y="15818"/>
                  </a:lnTo>
                  <a:cubicBezTo>
                    <a:pt x="278383" y="24555"/>
                    <a:pt x="271300" y="31637"/>
                    <a:pt x="262564" y="31637"/>
                  </a:cubicBezTo>
                  <a:lnTo>
                    <a:pt x="15818" y="31637"/>
                  </a:lnTo>
                  <a:cubicBezTo>
                    <a:pt x="11623" y="31637"/>
                    <a:pt x="7600" y="29970"/>
                    <a:pt x="4633" y="27004"/>
                  </a:cubicBezTo>
                  <a:cubicBezTo>
                    <a:pt x="1667" y="24037"/>
                    <a:pt x="0" y="20014"/>
                    <a:pt x="0" y="15818"/>
                  </a:cubicBezTo>
                  <a:lnTo>
                    <a:pt x="0" y="15818"/>
                  </a:lnTo>
                  <a:cubicBezTo>
                    <a:pt x="0" y="11623"/>
                    <a:pt x="1667" y="7600"/>
                    <a:pt x="4633" y="4633"/>
                  </a:cubicBezTo>
                  <a:cubicBezTo>
                    <a:pt x="7600" y="1667"/>
                    <a:pt x="11623" y="0"/>
                    <a:pt x="15818" y="0"/>
                  </a:cubicBezTo>
                  <a:close/>
                </a:path>
              </a:pathLst>
            </a:custGeom>
            <a:solidFill>
              <a:srgbClr val="2978C8"/>
            </a:solidFill>
          </p:spPr>
        </p:sp>
        <p:sp>
          <p:nvSpPr>
            <p:cNvPr id="31" name="TextBox 31"/>
            <p:cNvSpPr txBox="1"/>
            <p:nvPr/>
          </p:nvSpPr>
          <p:spPr>
            <a:xfrm>
              <a:off x="0" y="-38100"/>
              <a:ext cx="278383" cy="69737"/>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rot="-10800000">
            <a:off x="2058200" y="5772330"/>
            <a:ext cx="312889" cy="106173"/>
            <a:chOff x="0" y="0"/>
            <a:chExt cx="93233" cy="31637"/>
          </a:xfrm>
        </p:grpSpPr>
        <p:sp>
          <p:nvSpPr>
            <p:cNvPr id="33" name="Freeform 33"/>
            <p:cNvSpPr/>
            <p:nvPr/>
          </p:nvSpPr>
          <p:spPr>
            <a:xfrm>
              <a:off x="0" y="0"/>
              <a:ext cx="93233" cy="31637"/>
            </a:xfrm>
            <a:custGeom>
              <a:avLst/>
              <a:gdLst/>
              <a:ahLst/>
              <a:cxnLst/>
              <a:rect l="l" t="t" r="r" b="b"/>
              <a:pathLst>
                <a:path w="93233" h="31637">
                  <a:moveTo>
                    <a:pt x="15818" y="0"/>
                  </a:moveTo>
                  <a:lnTo>
                    <a:pt x="77415" y="0"/>
                  </a:lnTo>
                  <a:cubicBezTo>
                    <a:pt x="86151" y="0"/>
                    <a:pt x="93233" y="7082"/>
                    <a:pt x="93233" y="15818"/>
                  </a:cubicBezTo>
                  <a:lnTo>
                    <a:pt x="93233" y="15818"/>
                  </a:lnTo>
                  <a:cubicBezTo>
                    <a:pt x="93233" y="20014"/>
                    <a:pt x="91566" y="24037"/>
                    <a:pt x="88600" y="27004"/>
                  </a:cubicBezTo>
                  <a:cubicBezTo>
                    <a:pt x="85633" y="29970"/>
                    <a:pt x="81610" y="31637"/>
                    <a:pt x="77415" y="31637"/>
                  </a:cubicBezTo>
                  <a:lnTo>
                    <a:pt x="15818" y="31637"/>
                  </a:lnTo>
                  <a:cubicBezTo>
                    <a:pt x="11623" y="31637"/>
                    <a:pt x="7600" y="29970"/>
                    <a:pt x="4633" y="27004"/>
                  </a:cubicBezTo>
                  <a:cubicBezTo>
                    <a:pt x="1667" y="24037"/>
                    <a:pt x="0" y="20014"/>
                    <a:pt x="0" y="15818"/>
                  </a:cubicBezTo>
                  <a:lnTo>
                    <a:pt x="0" y="15818"/>
                  </a:lnTo>
                  <a:cubicBezTo>
                    <a:pt x="0" y="11623"/>
                    <a:pt x="1667" y="7600"/>
                    <a:pt x="4633" y="4633"/>
                  </a:cubicBezTo>
                  <a:cubicBezTo>
                    <a:pt x="7600" y="1667"/>
                    <a:pt x="11623" y="0"/>
                    <a:pt x="15818" y="0"/>
                  </a:cubicBezTo>
                  <a:close/>
                </a:path>
              </a:pathLst>
            </a:custGeom>
            <a:solidFill>
              <a:srgbClr val="292A2B"/>
            </a:solidFill>
          </p:spPr>
        </p:sp>
        <p:sp>
          <p:nvSpPr>
            <p:cNvPr id="34" name="TextBox 34"/>
            <p:cNvSpPr txBox="1"/>
            <p:nvPr/>
          </p:nvSpPr>
          <p:spPr>
            <a:xfrm>
              <a:off x="0" y="-38100"/>
              <a:ext cx="93233" cy="69737"/>
            </a:xfrm>
            <a:prstGeom prst="rect">
              <a:avLst/>
            </a:prstGeom>
          </p:spPr>
          <p:txBody>
            <a:bodyPr lIns="50800" tIns="50800" rIns="50800" bIns="50800" rtlCol="0" anchor="ctr"/>
            <a:lstStyle/>
            <a:p>
              <a:pPr algn="ctr">
                <a:lnSpc>
                  <a:spcPts val="2659"/>
                </a:lnSpc>
                <a:spcBef>
                  <a:spcPct val="0"/>
                </a:spcBef>
              </a:pPr>
              <a:endParaRPr/>
            </a:p>
          </p:txBody>
        </p:sp>
      </p:grpSp>
      <p:sp>
        <p:nvSpPr>
          <p:cNvPr id="35" name="Freeform 35"/>
          <p:cNvSpPr/>
          <p:nvPr/>
        </p:nvSpPr>
        <p:spPr>
          <a:xfrm>
            <a:off x="1028700" y="7535913"/>
            <a:ext cx="603060" cy="603060"/>
          </a:xfrm>
          <a:custGeom>
            <a:avLst/>
            <a:gdLst/>
            <a:ahLst/>
            <a:cxnLst/>
            <a:rect l="l" t="t" r="r" b="b"/>
            <a:pathLst>
              <a:path w="603060" h="603060">
                <a:moveTo>
                  <a:pt x="0" y="0"/>
                </a:moveTo>
                <a:lnTo>
                  <a:pt x="603060" y="0"/>
                </a:lnTo>
                <a:lnTo>
                  <a:pt x="603060" y="603061"/>
                </a:lnTo>
                <a:lnTo>
                  <a:pt x="0" y="6030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6" name="Freeform 36"/>
          <p:cNvSpPr/>
          <p:nvPr/>
        </p:nvSpPr>
        <p:spPr>
          <a:xfrm>
            <a:off x="1028700" y="8408640"/>
            <a:ext cx="603060" cy="603060"/>
          </a:xfrm>
          <a:custGeom>
            <a:avLst/>
            <a:gdLst/>
            <a:ahLst/>
            <a:cxnLst/>
            <a:rect l="l" t="t" r="r" b="b"/>
            <a:pathLst>
              <a:path w="603060" h="603060">
                <a:moveTo>
                  <a:pt x="0" y="0"/>
                </a:moveTo>
                <a:lnTo>
                  <a:pt x="603060" y="0"/>
                </a:lnTo>
                <a:lnTo>
                  <a:pt x="603060" y="603060"/>
                </a:lnTo>
                <a:lnTo>
                  <a:pt x="0" y="6030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7" name="Freeform 37"/>
          <p:cNvSpPr/>
          <p:nvPr/>
        </p:nvSpPr>
        <p:spPr>
          <a:xfrm>
            <a:off x="5323192" y="7535913"/>
            <a:ext cx="603060" cy="603060"/>
          </a:xfrm>
          <a:custGeom>
            <a:avLst/>
            <a:gdLst/>
            <a:ahLst/>
            <a:cxnLst/>
            <a:rect l="l" t="t" r="r" b="b"/>
            <a:pathLst>
              <a:path w="603060" h="603060">
                <a:moveTo>
                  <a:pt x="0" y="0"/>
                </a:moveTo>
                <a:lnTo>
                  <a:pt x="603060" y="0"/>
                </a:lnTo>
                <a:lnTo>
                  <a:pt x="603060" y="603061"/>
                </a:lnTo>
                <a:lnTo>
                  <a:pt x="0" y="6030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8" name="Freeform 38"/>
          <p:cNvSpPr/>
          <p:nvPr/>
        </p:nvSpPr>
        <p:spPr>
          <a:xfrm>
            <a:off x="5323192" y="8408640"/>
            <a:ext cx="603060" cy="603060"/>
          </a:xfrm>
          <a:custGeom>
            <a:avLst/>
            <a:gdLst/>
            <a:ahLst/>
            <a:cxnLst/>
            <a:rect l="l" t="t" r="r" b="b"/>
            <a:pathLst>
              <a:path w="603060" h="603060">
                <a:moveTo>
                  <a:pt x="0" y="0"/>
                </a:moveTo>
                <a:lnTo>
                  <a:pt x="603060" y="0"/>
                </a:lnTo>
                <a:lnTo>
                  <a:pt x="603060" y="603060"/>
                </a:lnTo>
                <a:lnTo>
                  <a:pt x="0" y="6030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9" name="TextBox 39"/>
          <p:cNvSpPr txBox="1"/>
          <p:nvPr/>
        </p:nvSpPr>
        <p:spPr>
          <a:xfrm>
            <a:off x="2037702" y="1358096"/>
            <a:ext cx="3200711" cy="457835"/>
          </a:xfrm>
          <a:prstGeom prst="rect">
            <a:avLst/>
          </a:prstGeom>
        </p:spPr>
        <p:txBody>
          <a:bodyPr lIns="0" tIns="0" rIns="0" bIns="0" rtlCol="0" anchor="t">
            <a:spAutoFit/>
          </a:bodyPr>
          <a:lstStyle/>
          <a:p>
            <a:pPr algn="l">
              <a:lnSpc>
                <a:spcPts val="3640"/>
              </a:lnSpc>
              <a:spcBef>
                <a:spcPct val="0"/>
              </a:spcBef>
            </a:pPr>
            <a:r>
              <a:rPr lang="en-US" sz="2600">
                <a:solidFill>
                  <a:srgbClr val="000000"/>
                </a:solidFill>
                <a:latin typeface="Helios"/>
                <a:ea typeface="Helios"/>
                <a:cs typeface="Helios"/>
                <a:sym typeface="Helios"/>
              </a:rPr>
              <a:t>STUDIO SHODWE</a:t>
            </a:r>
          </a:p>
        </p:txBody>
      </p:sp>
      <p:sp>
        <p:nvSpPr>
          <p:cNvPr id="40" name="TextBox 40"/>
          <p:cNvSpPr txBox="1"/>
          <p:nvPr/>
        </p:nvSpPr>
        <p:spPr>
          <a:xfrm>
            <a:off x="1028700" y="2591090"/>
            <a:ext cx="6615789" cy="1118810"/>
          </a:xfrm>
          <a:prstGeom prst="rect">
            <a:avLst/>
          </a:prstGeom>
        </p:spPr>
        <p:txBody>
          <a:bodyPr lIns="0" tIns="0" rIns="0" bIns="0" rtlCol="0" anchor="t">
            <a:spAutoFit/>
          </a:bodyPr>
          <a:lstStyle/>
          <a:p>
            <a:pPr algn="l">
              <a:lnSpc>
                <a:spcPts val="8469"/>
              </a:lnSpc>
            </a:pPr>
            <a:r>
              <a:rPr lang="en-US" sz="7699" b="1">
                <a:solidFill>
                  <a:srgbClr val="16599D"/>
                </a:solidFill>
                <a:latin typeface="Helios Bold"/>
                <a:ea typeface="Helios Bold"/>
                <a:cs typeface="Helios Bold"/>
                <a:sym typeface="Helios Bold"/>
              </a:rPr>
              <a:t>THANK YOU</a:t>
            </a:r>
          </a:p>
        </p:txBody>
      </p:sp>
      <p:sp>
        <p:nvSpPr>
          <p:cNvPr id="41" name="TextBox 41"/>
          <p:cNvSpPr txBox="1"/>
          <p:nvPr/>
        </p:nvSpPr>
        <p:spPr>
          <a:xfrm>
            <a:off x="1028700" y="3715782"/>
            <a:ext cx="6192835" cy="1408848"/>
          </a:xfrm>
          <a:prstGeom prst="rect">
            <a:avLst/>
          </a:prstGeom>
        </p:spPr>
        <p:txBody>
          <a:bodyPr lIns="0" tIns="0" rIns="0" bIns="0" rtlCol="0" anchor="t">
            <a:spAutoFit/>
          </a:bodyPr>
          <a:lstStyle/>
          <a:p>
            <a:pPr algn="l">
              <a:lnSpc>
                <a:spcPts val="5663"/>
              </a:lnSpc>
              <a:spcBef>
                <a:spcPct val="0"/>
              </a:spcBef>
            </a:pPr>
            <a:r>
              <a:rPr lang="en-US" sz="4045">
                <a:solidFill>
                  <a:srgbClr val="292A2B"/>
                </a:solidFill>
                <a:latin typeface="Helios"/>
                <a:ea typeface="Helios"/>
                <a:cs typeface="Helios"/>
                <a:sym typeface="Helios"/>
              </a:rPr>
              <a:t>FOR YOUR ATTENTION AND PARTICIPATION</a:t>
            </a:r>
          </a:p>
        </p:txBody>
      </p:sp>
      <p:sp>
        <p:nvSpPr>
          <p:cNvPr id="42" name="TextBox 42"/>
          <p:cNvSpPr txBox="1"/>
          <p:nvPr/>
        </p:nvSpPr>
        <p:spPr>
          <a:xfrm>
            <a:off x="1028700" y="6373804"/>
            <a:ext cx="5271819" cy="533460"/>
          </a:xfrm>
          <a:prstGeom prst="rect">
            <a:avLst/>
          </a:prstGeom>
        </p:spPr>
        <p:txBody>
          <a:bodyPr lIns="0" tIns="0" rIns="0" bIns="0" rtlCol="0" anchor="t">
            <a:spAutoFit/>
          </a:bodyPr>
          <a:lstStyle/>
          <a:p>
            <a:pPr algn="l">
              <a:lnSpc>
                <a:spcPts val="4200"/>
              </a:lnSpc>
              <a:spcBef>
                <a:spcPct val="0"/>
              </a:spcBef>
            </a:pPr>
            <a:r>
              <a:rPr lang="en-US" sz="3000">
                <a:solidFill>
                  <a:srgbClr val="292A2B"/>
                </a:solidFill>
                <a:latin typeface="Helios"/>
                <a:ea typeface="Helios"/>
                <a:cs typeface="Helios"/>
                <a:sym typeface="Helios"/>
              </a:rPr>
              <a:t>CONTACT INFORMATION:</a:t>
            </a:r>
          </a:p>
        </p:txBody>
      </p:sp>
      <p:sp>
        <p:nvSpPr>
          <p:cNvPr id="43" name="TextBox 43"/>
          <p:cNvSpPr txBox="1"/>
          <p:nvPr/>
        </p:nvSpPr>
        <p:spPr>
          <a:xfrm>
            <a:off x="1773593" y="7575233"/>
            <a:ext cx="2536708" cy="457745"/>
          </a:xfrm>
          <a:prstGeom prst="rect">
            <a:avLst/>
          </a:prstGeom>
        </p:spPr>
        <p:txBody>
          <a:bodyPr lIns="0" tIns="0" rIns="0" bIns="0" rtlCol="0" anchor="t">
            <a:spAutoFit/>
          </a:bodyPr>
          <a:lstStyle/>
          <a:p>
            <a:pPr algn="l">
              <a:lnSpc>
                <a:spcPts val="3668"/>
              </a:lnSpc>
              <a:spcBef>
                <a:spcPct val="0"/>
              </a:spcBef>
            </a:pPr>
            <a:r>
              <a:rPr lang="en-US" sz="2620">
                <a:solidFill>
                  <a:srgbClr val="000000"/>
                </a:solidFill>
                <a:latin typeface="Helios"/>
                <a:ea typeface="Helios"/>
                <a:cs typeface="Helios"/>
                <a:sym typeface="Helios"/>
              </a:rPr>
              <a:t>+123-456-7890</a:t>
            </a:r>
          </a:p>
        </p:txBody>
      </p:sp>
      <p:sp>
        <p:nvSpPr>
          <p:cNvPr id="44" name="TextBox 44"/>
          <p:cNvSpPr txBox="1"/>
          <p:nvPr/>
        </p:nvSpPr>
        <p:spPr>
          <a:xfrm>
            <a:off x="6071839" y="7575233"/>
            <a:ext cx="4039458" cy="457745"/>
          </a:xfrm>
          <a:prstGeom prst="rect">
            <a:avLst/>
          </a:prstGeom>
        </p:spPr>
        <p:txBody>
          <a:bodyPr lIns="0" tIns="0" rIns="0" bIns="0" rtlCol="0" anchor="t">
            <a:spAutoFit/>
          </a:bodyPr>
          <a:lstStyle/>
          <a:p>
            <a:pPr algn="l">
              <a:lnSpc>
                <a:spcPts val="3668"/>
              </a:lnSpc>
              <a:spcBef>
                <a:spcPct val="0"/>
              </a:spcBef>
            </a:pPr>
            <a:r>
              <a:rPr lang="en-US" sz="2620">
                <a:solidFill>
                  <a:srgbClr val="000000"/>
                </a:solidFill>
                <a:latin typeface="Helios"/>
                <a:ea typeface="Helios"/>
                <a:cs typeface="Helios"/>
                <a:sym typeface="Helios"/>
              </a:rPr>
              <a:t>hello@reallygreatsite.com</a:t>
            </a:r>
          </a:p>
        </p:txBody>
      </p:sp>
      <p:sp>
        <p:nvSpPr>
          <p:cNvPr id="45" name="TextBox 45"/>
          <p:cNvSpPr txBox="1"/>
          <p:nvPr/>
        </p:nvSpPr>
        <p:spPr>
          <a:xfrm>
            <a:off x="1773593" y="8447960"/>
            <a:ext cx="2977356" cy="457745"/>
          </a:xfrm>
          <a:prstGeom prst="rect">
            <a:avLst/>
          </a:prstGeom>
        </p:spPr>
        <p:txBody>
          <a:bodyPr lIns="0" tIns="0" rIns="0" bIns="0" rtlCol="0" anchor="t">
            <a:spAutoFit/>
          </a:bodyPr>
          <a:lstStyle/>
          <a:p>
            <a:pPr algn="l">
              <a:lnSpc>
                <a:spcPts val="3668"/>
              </a:lnSpc>
              <a:spcBef>
                <a:spcPct val="0"/>
              </a:spcBef>
            </a:pPr>
            <a:r>
              <a:rPr lang="en-US" sz="2620">
                <a:solidFill>
                  <a:srgbClr val="000000"/>
                </a:solidFill>
                <a:latin typeface="Helios"/>
                <a:ea typeface="Helios"/>
                <a:cs typeface="Helios"/>
                <a:sym typeface="Helios"/>
              </a:rPr>
              <a:t>reallygreatsite.com</a:t>
            </a:r>
          </a:p>
        </p:txBody>
      </p:sp>
      <p:sp>
        <p:nvSpPr>
          <p:cNvPr id="46" name="TextBox 46"/>
          <p:cNvSpPr txBox="1"/>
          <p:nvPr/>
        </p:nvSpPr>
        <p:spPr>
          <a:xfrm>
            <a:off x="6071839" y="8447960"/>
            <a:ext cx="4258648" cy="457745"/>
          </a:xfrm>
          <a:prstGeom prst="rect">
            <a:avLst/>
          </a:prstGeom>
        </p:spPr>
        <p:txBody>
          <a:bodyPr lIns="0" tIns="0" rIns="0" bIns="0" rtlCol="0" anchor="t">
            <a:spAutoFit/>
          </a:bodyPr>
          <a:lstStyle/>
          <a:p>
            <a:pPr algn="l">
              <a:lnSpc>
                <a:spcPts val="3668"/>
              </a:lnSpc>
              <a:spcBef>
                <a:spcPct val="0"/>
              </a:spcBef>
            </a:pPr>
            <a:r>
              <a:rPr lang="en-US" sz="2620">
                <a:solidFill>
                  <a:srgbClr val="000000"/>
                </a:solidFill>
                <a:latin typeface="Helios"/>
                <a:ea typeface="Helios"/>
                <a:cs typeface="Helios"/>
                <a:sym typeface="Helios"/>
              </a:rPr>
              <a:t>123 Anywhere St., Any City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p:cNvGrpSpPr/>
        <p:nvPr/>
      </p:nvGrpSpPr>
      <p:grpSpPr>
        <a:xfrm>
          <a:off x="0" y="0"/>
          <a:ext cx="0" cy="0"/>
          <a:chOff x="0" y="0"/>
          <a:chExt cx="0" cy="0"/>
        </a:xfrm>
      </p:grpSpPr>
      <p:grpSp>
        <p:nvGrpSpPr>
          <p:cNvPr id="26" name="Group 23">
            <a:extLst>
              <a:ext uri="{FF2B5EF4-FFF2-40B4-BE49-F238E27FC236}">
                <a16:creationId xmlns:a16="http://schemas.microsoft.com/office/drawing/2014/main" id="{883E4457-5C2E-C84C-4C1B-3274BB926858}"/>
              </a:ext>
            </a:extLst>
          </p:cNvPr>
          <p:cNvGrpSpPr/>
          <p:nvPr/>
        </p:nvGrpSpPr>
        <p:grpSpPr>
          <a:xfrm rot="-8100000">
            <a:off x="-2504854" y="8561025"/>
            <a:ext cx="10132302" cy="1651162"/>
            <a:chOff x="0" y="0"/>
            <a:chExt cx="3019165" cy="686592"/>
          </a:xfrm>
          <a:scene3d>
            <a:camera prst="orthographicFront">
              <a:rot lat="0" lon="0" rev="0"/>
            </a:camera>
            <a:lightRig rig="glow" dir="t">
              <a:rot lat="0" lon="0" rev="4800000"/>
            </a:lightRig>
          </a:scene3d>
        </p:grpSpPr>
        <p:sp>
          <p:nvSpPr>
            <p:cNvPr id="27" name="Freeform 24">
              <a:extLst>
                <a:ext uri="{FF2B5EF4-FFF2-40B4-BE49-F238E27FC236}">
                  <a16:creationId xmlns:a16="http://schemas.microsoft.com/office/drawing/2014/main" id="{B049FE5B-437E-09CB-CAC8-CBE2C00B5D33}"/>
                </a:ext>
              </a:extLst>
            </p:cNvPr>
            <p:cNvSpPr/>
            <p:nvPr/>
          </p:nvSpPr>
          <p:spPr>
            <a:xfrm>
              <a:off x="0" y="0"/>
              <a:ext cx="3019165" cy="686592"/>
            </a:xfrm>
            <a:custGeom>
              <a:avLst/>
              <a:gdLst/>
              <a:ahLst/>
              <a:cxnLst/>
              <a:rect l="l" t="t" r="r" b="b"/>
              <a:pathLst>
                <a:path w="3019165" h="686592">
                  <a:moveTo>
                    <a:pt x="0" y="0"/>
                  </a:moveTo>
                  <a:lnTo>
                    <a:pt x="3019165" y="0"/>
                  </a:lnTo>
                  <a:lnTo>
                    <a:pt x="3019165" y="686592"/>
                  </a:lnTo>
                  <a:lnTo>
                    <a:pt x="0" y="686592"/>
                  </a:lnTo>
                  <a:close/>
                </a:path>
              </a:pathLst>
            </a:custGeom>
            <a:solidFill>
              <a:srgbClr val="16599D"/>
            </a:solidFill>
            <a:ln>
              <a:noFill/>
            </a:ln>
            <a:effectLst>
              <a:outerShdw blurRad="190500" dist="228600" dir="2700000" algn="ctr">
                <a:srgbClr val="000000">
                  <a:alpha val="30000"/>
                </a:srgbClr>
              </a:outerShdw>
            </a:effectLst>
            <a:sp3d prstMaterial="matte">
              <a:bevelT w="127000" h="63500"/>
            </a:sp3d>
          </p:spPr>
        </p:sp>
        <p:sp>
          <p:nvSpPr>
            <p:cNvPr id="28" name="TextBox 25">
              <a:extLst>
                <a:ext uri="{FF2B5EF4-FFF2-40B4-BE49-F238E27FC236}">
                  <a16:creationId xmlns:a16="http://schemas.microsoft.com/office/drawing/2014/main" id="{A537EAE1-9E20-FDDC-514F-5C2A28E6017F}"/>
                </a:ext>
              </a:extLst>
            </p:cNvPr>
            <p:cNvSpPr txBox="1"/>
            <p:nvPr/>
          </p:nvSpPr>
          <p:spPr>
            <a:xfrm>
              <a:off x="0" y="-38100"/>
              <a:ext cx="3019165" cy="724692"/>
            </a:xfrm>
            <a:prstGeom prst="rect">
              <a:avLst/>
            </a:prstGeom>
            <a:ln>
              <a:noFill/>
            </a:ln>
            <a:effectLst>
              <a:outerShdw blurRad="190500" dist="228600" dir="2700000" algn="ctr">
                <a:srgbClr val="000000">
                  <a:alpha val="30000"/>
                </a:srgbClr>
              </a:outerShdw>
            </a:effectLst>
            <a:sp3d prstMaterial="matte">
              <a:bevelT w="127000" h="63500"/>
            </a:sp3d>
          </p:spPr>
          <p:txBody>
            <a:bodyPr lIns="50800" tIns="50800" rIns="50800" bIns="50800" rtlCol="0" anchor="ctr"/>
            <a:lstStyle/>
            <a:p>
              <a:pPr algn="ctr">
                <a:lnSpc>
                  <a:spcPts val="2659"/>
                </a:lnSpc>
                <a:spcBef>
                  <a:spcPct val="0"/>
                </a:spcBef>
              </a:pPr>
              <a:endParaRPr/>
            </a:p>
          </p:txBody>
        </p:sp>
      </p:grpSp>
      <p:grpSp>
        <p:nvGrpSpPr>
          <p:cNvPr id="2" name="Group 2"/>
          <p:cNvGrpSpPr/>
          <p:nvPr/>
        </p:nvGrpSpPr>
        <p:grpSpPr>
          <a:xfrm>
            <a:off x="13792200" y="1028701"/>
            <a:ext cx="3467100" cy="3352799"/>
            <a:chOff x="0" y="0"/>
            <a:chExt cx="9371625" cy="9057727"/>
          </a:xfrm>
        </p:grpSpPr>
        <p:pic>
          <p:nvPicPr>
            <p:cNvPr id="3" name="Picture 3"/>
            <p:cNvPicPr>
              <a:picLocks noChangeAspect="1"/>
            </p:cNvPicPr>
            <p:nvPr/>
          </p:nvPicPr>
          <p:blipFill>
            <a:blip r:embed="rId2"/>
            <a:srcRect l="25917" r="6786"/>
            <a:stretch>
              <a:fillRect/>
            </a:stretch>
          </p:blipFill>
          <p:spPr>
            <a:xfrm>
              <a:off x="0" y="0"/>
              <a:ext cx="9371625" cy="9057727"/>
            </a:xfrm>
            <a:prstGeom prst="rect">
              <a:avLst/>
            </a:prstGeom>
            <a:ln>
              <a:noFill/>
            </a:ln>
            <a:effectLst>
              <a:outerShdw blurRad="292100" dist="139700" dir="2700000" algn="tl" rotWithShape="0">
                <a:srgbClr val="333333">
                  <a:alpha val="65000"/>
                </a:srgbClr>
              </a:outerShdw>
            </a:effectLst>
          </p:spPr>
        </p:pic>
      </p:grpSp>
      <p:sp>
        <p:nvSpPr>
          <p:cNvPr id="16" name="TextBox 16"/>
          <p:cNvSpPr txBox="1"/>
          <p:nvPr/>
        </p:nvSpPr>
        <p:spPr>
          <a:xfrm>
            <a:off x="4191000" y="1158930"/>
            <a:ext cx="7414449" cy="666849"/>
          </a:xfrm>
          <a:prstGeom prst="rect">
            <a:avLst/>
          </a:prstGeom>
        </p:spPr>
        <p:txBody>
          <a:bodyPr lIns="0" tIns="0" rIns="0" bIns="0" rtlCol="0" anchor="t">
            <a:spAutoFit/>
          </a:bodyPr>
          <a:lstStyle/>
          <a:p>
            <a:pPr algn="l">
              <a:lnSpc>
                <a:spcPts val="5199"/>
              </a:lnSpc>
            </a:pPr>
            <a:r>
              <a:rPr lang="en-US" sz="4800" b="1" dirty="0">
                <a:solidFill>
                  <a:srgbClr val="16599D"/>
                </a:solidFill>
                <a:latin typeface="Helios Bold"/>
                <a:ea typeface="Helios Bold"/>
                <a:cs typeface="Helios Bold"/>
                <a:sym typeface="Helios Bold"/>
              </a:rPr>
              <a:t>Agenda </a:t>
            </a:r>
            <a:r>
              <a:rPr lang="en-US" sz="4800" b="1" dirty="0" err="1">
                <a:solidFill>
                  <a:srgbClr val="16599D"/>
                </a:solidFill>
                <a:latin typeface="Helios Bold"/>
                <a:ea typeface="Helios Bold"/>
                <a:cs typeface="Helios Bold"/>
                <a:sym typeface="Helios Bold"/>
              </a:rPr>
              <a:t>Koordinasi</a:t>
            </a:r>
            <a:r>
              <a:rPr lang="en-US" sz="4800" b="1" dirty="0">
                <a:solidFill>
                  <a:srgbClr val="16599D"/>
                </a:solidFill>
                <a:latin typeface="Helios Bold"/>
                <a:ea typeface="Helios Bold"/>
                <a:cs typeface="Helios Bold"/>
                <a:sym typeface="Helios Bold"/>
              </a:rPr>
              <a:t> </a:t>
            </a:r>
          </a:p>
        </p:txBody>
      </p:sp>
      <p:sp>
        <p:nvSpPr>
          <p:cNvPr id="17" name="TextBox 17"/>
          <p:cNvSpPr txBox="1"/>
          <p:nvPr/>
        </p:nvSpPr>
        <p:spPr>
          <a:xfrm>
            <a:off x="2693700" y="3322761"/>
            <a:ext cx="10591800" cy="3077766"/>
          </a:xfrm>
          <a:prstGeom prst="rect">
            <a:avLst/>
          </a:prstGeom>
        </p:spPr>
        <p:txBody>
          <a:bodyPr wrap="square" lIns="0" tIns="0" rIns="0" bIns="0" rtlCol="0" anchor="t">
            <a:spAutoFit/>
          </a:bodyPr>
          <a:lstStyle/>
          <a:p>
            <a:pPr marL="742950" lvl="0" indent="-742950">
              <a:buFont typeface="+mj-lt"/>
              <a:buAutoNum type="arabicPeriod"/>
            </a:pPr>
            <a:r>
              <a:rPr lang="en-US" sz="4000" dirty="0" err="1"/>
              <a:t>Sosialisasi</a:t>
            </a:r>
            <a:r>
              <a:rPr lang="en-US" sz="4000" dirty="0"/>
              <a:t> </a:t>
            </a:r>
            <a:r>
              <a:rPr lang="en-US" sz="4000" dirty="0" err="1"/>
              <a:t>Peraturan</a:t>
            </a:r>
            <a:r>
              <a:rPr lang="en-US" sz="4000" dirty="0"/>
              <a:t> rector </a:t>
            </a:r>
            <a:r>
              <a:rPr lang="en-US" sz="4000" dirty="0" err="1"/>
              <a:t>tentang</a:t>
            </a:r>
            <a:r>
              <a:rPr lang="en-US" sz="4000" dirty="0"/>
              <a:t> </a:t>
            </a:r>
            <a:r>
              <a:rPr lang="en-US" sz="4000" dirty="0" err="1"/>
              <a:t>integrasi</a:t>
            </a:r>
            <a:r>
              <a:rPr lang="en-US" sz="4000" dirty="0"/>
              <a:t> </a:t>
            </a:r>
            <a:r>
              <a:rPr lang="en-US" sz="4000" dirty="0" err="1"/>
              <a:t>akademik</a:t>
            </a:r>
            <a:r>
              <a:rPr lang="en-US" sz="4000" dirty="0"/>
              <a:t> </a:t>
            </a:r>
          </a:p>
          <a:p>
            <a:pPr marL="742950" lvl="0" indent="-742950">
              <a:buFont typeface="+mj-lt"/>
              <a:buAutoNum type="arabicPeriod"/>
            </a:pPr>
            <a:r>
              <a:rPr lang="en-US" sz="4000" dirty="0" err="1"/>
              <a:t>Catatan</a:t>
            </a:r>
            <a:r>
              <a:rPr lang="en-US" sz="4000" dirty="0"/>
              <a:t> </a:t>
            </a:r>
            <a:r>
              <a:rPr lang="en-US" sz="4000" dirty="0" err="1"/>
              <a:t>publikasi</a:t>
            </a:r>
            <a:r>
              <a:rPr lang="en-US" sz="4000" dirty="0"/>
              <a:t> dan </a:t>
            </a:r>
            <a:r>
              <a:rPr lang="en-US" sz="4000" dirty="0" err="1"/>
              <a:t>penelitian</a:t>
            </a:r>
            <a:r>
              <a:rPr lang="en-US" sz="4000" dirty="0"/>
              <a:t>  di masing-masing </a:t>
            </a:r>
            <a:r>
              <a:rPr lang="en-US" sz="4000" dirty="0" err="1"/>
              <a:t>prodi</a:t>
            </a:r>
            <a:r>
              <a:rPr lang="en-US" sz="4000" dirty="0"/>
              <a:t> </a:t>
            </a:r>
          </a:p>
          <a:p>
            <a:pPr marL="742950" lvl="0" indent="-742950">
              <a:buFont typeface="+mj-lt"/>
              <a:buAutoNum type="arabicPeriod"/>
            </a:pPr>
            <a:r>
              <a:rPr lang="en-US" sz="4000" dirty="0" err="1">
                <a:solidFill>
                  <a:srgbClr val="000000"/>
                </a:solidFill>
                <a:latin typeface="+mj-lt"/>
                <a:ea typeface="Helios"/>
                <a:cs typeface="Helios"/>
                <a:sym typeface="Helios"/>
              </a:rPr>
              <a:t>Diseminasi</a:t>
            </a:r>
            <a:r>
              <a:rPr lang="en-US" sz="4000" dirty="0">
                <a:solidFill>
                  <a:srgbClr val="000000"/>
                </a:solidFill>
                <a:latin typeface="+mj-lt"/>
                <a:ea typeface="Helios"/>
                <a:cs typeface="Helios"/>
                <a:sym typeface="Helios"/>
              </a:rPr>
              <a:t> KKN (November 2025)</a:t>
            </a:r>
          </a:p>
        </p:txBody>
      </p:sp>
      <p:grpSp>
        <p:nvGrpSpPr>
          <p:cNvPr id="23" name="Group 3">
            <a:extLst>
              <a:ext uri="{FF2B5EF4-FFF2-40B4-BE49-F238E27FC236}">
                <a16:creationId xmlns:a16="http://schemas.microsoft.com/office/drawing/2014/main" id="{64D713D7-5A32-0F86-634F-D9AD842278C3}"/>
              </a:ext>
            </a:extLst>
          </p:cNvPr>
          <p:cNvGrpSpPr/>
          <p:nvPr/>
        </p:nvGrpSpPr>
        <p:grpSpPr>
          <a:xfrm rot="-8100000">
            <a:off x="-3080480" y="7668175"/>
            <a:ext cx="5359870" cy="1799584"/>
            <a:chOff x="0" y="0"/>
            <a:chExt cx="1597103" cy="748309"/>
          </a:xfrm>
        </p:grpSpPr>
        <p:sp>
          <p:nvSpPr>
            <p:cNvPr id="24" name="Freeform 4">
              <a:extLst>
                <a:ext uri="{FF2B5EF4-FFF2-40B4-BE49-F238E27FC236}">
                  <a16:creationId xmlns:a16="http://schemas.microsoft.com/office/drawing/2014/main" id="{FD29A2F5-9E91-0BD5-A16D-6C92C5A3715D}"/>
                </a:ext>
              </a:extLst>
            </p:cNvPr>
            <p:cNvSpPr/>
            <p:nvPr/>
          </p:nvSpPr>
          <p:spPr>
            <a:xfrm>
              <a:off x="0" y="0"/>
              <a:ext cx="1597103" cy="748309"/>
            </a:xfrm>
            <a:custGeom>
              <a:avLst/>
              <a:gdLst/>
              <a:ahLst/>
              <a:cxnLst/>
              <a:rect l="l" t="t" r="r" b="b"/>
              <a:pathLst>
                <a:path w="1597103" h="748309">
                  <a:moveTo>
                    <a:pt x="0" y="0"/>
                  </a:moveTo>
                  <a:lnTo>
                    <a:pt x="1597103" y="0"/>
                  </a:lnTo>
                  <a:lnTo>
                    <a:pt x="1597103" y="748309"/>
                  </a:lnTo>
                  <a:lnTo>
                    <a:pt x="0" y="748309"/>
                  </a:lnTo>
                  <a:close/>
                </a:path>
              </a:pathLst>
            </a:custGeom>
            <a:solidFill>
              <a:srgbClr val="0F4984"/>
            </a:solidFill>
          </p:spPr>
        </p:sp>
        <p:sp>
          <p:nvSpPr>
            <p:cNvPr id="25" name="TextBox 5">
              <a:extLst>
                <a:ext uri="{FF2B5EF4-FFF2-40B4-BE49-F238E27FC236}">
                  <a16:creationId xmlns:a16="http://schemas.microsoft.com/office/drawing/2014/main" id="{59B840C7-C80F-C603-51D5-2CD0A864A763}"/>
                </a:ext>
              </a:extLst>
            </p:cNvPr>
            <p:cNvSpPr txBox="1"/>
            <p:nvPr/>
          </p:nvSpPr>
          <p:spPr>
            <a:xfrm>
              <a:off x="0" y="-38100"/>
              <a:ext cx="1597103" cy="786409"/>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p:cNvGrpSpPr/>
        <p:nvPr/>
      </p:nvGrpSpPr>
      <p:grpSpPr>
        <a:xfrm>
          <a:off x="0" y="0"/>
          <a:ext cx="0" cy="0"/>
          <a:chOff x="0" y="0"/>
          <a:chExt cx="0" cy="0"/>
        </a:xfrm>
      </p:grpSpPr>
      <p:sp>
        <p:nvSpPr>
          <p:cNvPr id="2" name="Freeform 2"/>
          <p:cNvSpPr/>
          <p:nvPr/>
        </p:nvSpPr>
        <p:spPr>
          <a:xfrm rot="2700000">
            <a:off x="7001768" y="1126950"/>
            <a:ext cx="5636927" cy="605970"/>
          </a:xfrm>
          <a:custGeom>
            <a:avLst/>
            <a:gdLst/>
            <a:ahLst/>
            <a:cxnLst/>
            <a:rect l="l" t="t" r="r" b="b"/>
            <a:pathLst>
              <a:path w="5636927" h="605970">
                <a:moveTo>
                  <a:pt x="0" y="0"/>
                </a:moveTo>
                <a:lnTo>
                  <a:pt x="5636927" y="0"/>
                </a:lnTo>
                <a:lnTo>
                  <a:pt x="5636927" y="605970"/>
                </a:lnTo>
                <a:lnTo>
                  <a:pt x="0" y="605970"/>
                </a:lnTo>
                <a:lnTo>
                  <a:pt x="0" y="0"/>
                </a:lnTo>
                <a:close/>
              </a:path>
            </a:pathLst>
          </a:custGeom>
          <a:blipFill>
            <a:blip r:embed="rId2"/>
            <a:stretch>
              <a:fillRect/>
            </a:stretch>
          </a:blipFill>
        </p:spPr>
      </p:sp>
      <p:grpSp>
        <p:nvGrpSpPr>
          <p:cNvPr id="3" name="Group 3"/>
          <p:cNvGrpSpPr/>
          <p:nvPr/>
        </p:nvGrpSpPr>
        <p:grpSpPr>
          <a:xfrm rot="-8100000">
            <a:off x="8780476" y="-367795"/>
            <a:ext cx="5359870" cy="2511321"/>
            <a:chOff x="0" y="0"/>
            <a:chExt cx="1597103" cy="748309"/>
          </a:xfrm>
        </p:grpSpPr>
        <p:sp>
          <p:nvSpPr>
            <p:cNvPr id="4" name="Freeform 4"/>
            <p:cNvSpPr/>
            <p:nvPr/>
          </p:nvSpPr>
          <p:spPr>
            <a:xfrm>
              <a:off x="0" y="0"/>
              <a:ext cx="1597103" cy="748309"/>
            </a:xfrm>
            <a:custGeom>
              <a:avLst/>
              <a:gdLst/>
              <a:ahLst/>
              <a:cxnLst/>
              <a:rect l="l" t="t" r="r" b="b"/>
              <a:pathLst>
                <a:path w="1597103" h="748309">
                  <a:moveTo>
                    <a:pt x="0" y="0"/>
                  </a:moveTo>
                  <a:lnTo>
                    <a:pt x="1597103" y="0"/>
                  </a:lnTo>
                  <a:lnTo>
                    <a:pt x="1597103" y="748309"/>
                  </a:lnTo>
                  <a:lnTo>
                    <a:pt x="0" y="748309"/>
                  </a:lnTo>
                  <a:close/>
                </a:path>
              </a:pathLst>
            </a:custGeom>
            <a:solidFill>
              <a:srgbClr val="0F4984"/>
            </a:solidFill>
          </p:spPr>
        </p:sp>
        <p:sp>
          <p:nvSpPr>
            <p:cNvPr id="5" name="TextBox 5"/>
            <p:cNvSpPr txBox="1"/>
            <p:nvPr/>
          </p:nvSpPr>
          <p:spPr>
            <a:xfrm>
              <a:off x="0" y="-38100"/>
              <a:ext cx="1597103" cy="78640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2700000">
            <a:off x="9928259" y="810181"/>
            <a:ext cx="5636927" cy="605970"/>
          </a:xfrm>
          <a:custGeom>
            <a:avLst/>
            <a:gdLst/>
            <a:ahLst/>
            <a:cxnLst/>
            <a:rect l="l" t="t" r="r" b="b"/>
            <a:pathLst>
              <a:path w="5636927" h="605970">
                <a:moveTo>
                  <a:pt x="0" y="0"/>
                </a:moveTo>
                <a:lnTo>
                  <a:pt x="5636926" y="0"/>
                </a:lnTo>
                <a:lnTo>
                  <a:pt x="5636926" y="605969"/>
                </a:lnTo>
                <a:lnTo>
                  <a:pt x="0" y="605969"/>
                </a:lnTo>
                <a:lnTo>
                  <a:pt x="0" y="0"/>
                </a:lnTo>
                <a:close/>
              </a:path>
            </a:pathLst>
          </a:custGeom>
          <a:blipFill>
            <a:blip r:embed="rId2"/>
            <a:stretch>
              <a:fillRect/>
            </a:stretch>
          </a:blipFill>
        </p:spPr>
      </p:sp>
      <p:sp>
        <p:nvSpPr>
          <p:cNvPr id="7" name="Freeform 7"/>
          <p:cNvSpPr/>
          <p:nvPr/>
        </p:nvSpPr>
        <p:spPr>
          <a:xfrm rot="-2700000">
            <a:off x="-3919259" y="-3675394"/>
            <a:ext cx="11641929" cy="11641929"/>
          </a:xfrm>
          <a:custGeom>
            <a:avLst/>
            <a:gdLst/>
            <a:ahLst/>
            <a:cxnLst/>
            <a:rect l="l" t="t" r="r" b="b"/>
            <a:pathLst>
              <a:path w="11641929" h="11641929">
                <a:moveTo>
                  <a:pt x="0" y="0"/>
                </a:moveTo>
                <a:lnTo>
                  <a:pt x="11641929" y="0"/>
                </a:lnTo>
                <a:lnTo>
                  <a:pt x="11641929" y="11641929"/>
                </a:lnTo>
                <a:lnTo>
                  <a:pt x="0" y="11641929"/>
                </a:lnTo>
                <a:lnTo>
                  <a:pt x="0" y="0"/>
                </a:lnTo>
                <a:close/>
              </a:path>
            </a:pathLst>
          </a:custGeom>
          <a:blipFill>
            <a:blip r:embed="rId3">
              <a:alphaModFix amt="6999"/>
            </a:blip>
            <a:stretch>
              <a:fillRect/>
            </a:stretch>
          </a:blipFill>
        </p:spPr>
      </p:sp>
      <p:grpSp>
        <p:nvGrpSpPr>
          <p:cNvPr id="8" name="Group 8"/>
          <p:cNvGrpSpPr/>
          <p:nvPr/>
        </p:nvGrpSpPr>
        <p:grpSpPr>
          <a:xfrm rot="-2700000">
            <a:off x="-3897407" y="4552800"/>
            <a:ext cx="10863149" cy="10863149"/>
            <a:chOff x="0" y="0"/>
            <a:chExt cx="2041549" cy="2041549"/>
          </a:xfrm>
        </p:grpSpPr>
        <p:sp>
          <p:nvSpPr>
            <p:cNvPr id="9" name="Freeform 9"/>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sp>
        <p:sp>
          <p:nvSpPr>
            <p:cNvPr id="10" name="TextBox 10"/>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028700" y="5757696"/>
            <a:ext cx="6892370" cy="3230761"/>
          </a:xfrm>
          <a:prstGeom prst="rect">
            <a:avLst/>
          </a:prstGeom>
        </p:spPr>
        <p:txBody>
          <a:bodyPr lIns="50800" tIns="50800" rIns="50800" bIns="50800" rtlCol="0" anchor="ctr"/>
          <a:lstStyle/>
          <a:p>
            <a:pPr algn="ctr">
              <a:lnSpc>
                <a:spcPts val="2659"/>
              </a:lnSpc>
            </a:pPr>
            <a:endParaRPr/>
          </a:p>
        </p:txBody>
      </p:sp>
      <p:grpSp>
        <p:nvGrpSpPr>
          <p:cNvPr id="14" name="Group 14"/>
          <p:cNvGrpSpPr/>
          <p:nvPr/>
        </p:nvGrpSpPr>
        <p:grpSpPr>
          <a:xfrm>
            <a:off x="5962650" y="6421392"/>
            <a:ext cx="2138429" cy="2713734"/>
            <a:chOff x="0" y="0"/>
            <a:chExt cx="563208" cy="714728"/>
          </a:xfrm>
        </p:grpSpPr>
        <p:sp>
          <p:nvSpPr>
            <p:cNvPr id="15" name="Freeform 15"/>
            <p:cNvSpPr/>
            <p:nvPr/>
          </p:nvSpPr>
          <p:spPr>
            <a:xfrm>
              <a:off x="0" y="0"/>
              <a:ext cx="563208" cy="714728"/>
            </a:xfrm>
            <a:custGeom>
              <a:avLst/>
              <a:gdLst/>
              <a:ahLst/>
              <a:cxnLst/>
              <a:rect l="l" t="t" r="r" b="b"/>
              <a:pathLst>
                <a:path w="563208" h="714728">
                  <a:moveTo>
                    <a:pt x="0" y="0"/>
                  </a:moveTo>
                  <a:lnTo>
                    <a:pt x="563208" y="0"/>
                  </a:lnTo>
                  <a:lnTo>
                    <a:pt x="563208" y="714728"/>
                  </a:lnTo>
                  <a:lnTo>
                    <a:pt x="0" y="714728"/>
                  </a:lnTo>
                  <a:close/>
                </a:path>
              </a:pathLst>
            </a:custGeom>
            <a:solidFill>
              <a:srgbClr val="F7FBFF"/>
            </a:solidFill>
          </p:spPr>
        </p:sp>
        <p:sp>
          <p:nvSpPr>
            <p:cNvPr id="16" name="TextBox 16"/>
            <p:cNvSpPr txBox="1"/>
            <p:nvPr/>
          </p:nvSpPr>
          <p:spPr>
            <a:xfrm>
              <a:off x="0" y="-38100"/>
              <a:ext cx="563208" cy="752828"/>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rot="-2700000">
            <a:off x="13595740" y="1984584"/>
            <a:ext cx="10898709" cy="10898709"/>
          </a:xfrm>
          <a:custGeom>
            <a:avLst/>
            <a:gdLst/>
            <a:ahLst/>
            <a:cxnLst/>
            <a:rect l="l" t="t" r="r" b="b"/>
            <a:pathLst>
              <a:path w="10898709" h="10898709">
                <a:moveTo>
                  <a:pt x="0" y="0"/>
                </a:moveTo>
                <a:lnTo>
                  <a:pt x="10898710" y="0"/>
                </a:lnTo>
                <a:lnTo>
                  <a:pt x="10898710" y="10898709"/>
                </a:lnTo>
                <a:lnTo>
                  <a:pt x="0" y="10898709"/>
                </a:lnTo>
                <a:lnTo>
                  <a:pt x="0" y="0"/>
                </a:lnTo>
                <a:close/>
              </a:path>
            </a:pathLst>
          </a:custGeom>
          <a:blipFill>
            <a:blip r:embed="rId3">
              <a:alphaModFix amt="58000"/>
            </a:blip>
            <a:stretch>
              <a:fillRect/>
            </a:stretch>
          </a:blipFill>
        </p:spPr>
      </p:sp>
      <p:grpSp>
        <p:nvGrpSpPr>
          <p:cNvPr id="18" name="Group 18"/>
          <p:cNvGrpSpPr/>
          <p:nvPr/>
        </p:nvGrpSpPr>
        <p:grpSpPr>
          <a:xfrm rot="-2700000">
            <a:off x="13764802" y="2665885"/>
            <a:ext cx="10169646" cy="10169646"/>
            <a:chOff x="0" y="0"/>
            <a:chExt cx="2041549" cy="2041549"/>
          </a:xfrm>
        </p:grpSpPr>
        <p:sp>
          <p:nvSpPr>
            <p:cNvPr id="19" name="Freeform 19"/>
            <p:cNvSpPr/>
            <p:nvPr/>
          </p:nvSpPr>
          <p:spPr>
            <a:xfrm>
              <a:off x="0" y="0"/>
              <a:ext cx="2041549" cy="2041549"/>
            </a:xfrm>
            <a:custGeom>
              <a:avLst/>
              <a:gdLst/>
              <a:ahLst/>
              <a:cxnLst/>
              <a:rect l="l" t="t" r="r" b="b"/>
              <a:pathLst>
                <a:path w="2041549" h="2041549">
                  <a:moveTo>
                    <a:pt x="76128" y="0"/>
                  </a:moveTo>
                  <a:lnTo>
                    <a:pt x="1965422" y="0"/>
                  </a:lnTo>
                  <a:cubicBezTo>
                    <a:pt x="1985612" y="0"/>
                    <a:pt x="2004975" y="8021"/>
                    <a:pt x="2019252" y="22297"/>
                  </a:cubicBezTo>
                  <a:cubicBezTo>
                    <a:pt x="2033529" y="36574"/>
                    <a:pt x="2041549" y="55937"/>
                    <a:pt x="2041549" y="76128"/>
                  </a:cubicBezTo>
                  <a:lnTo>
                    <a:pt x="2041549" y="1965422"/>
                  </a:lnTo>
                  <a:cubicBezTo>
                    <a:pt x="2041549" y="1985612"/>
                    <a:pt x="2033529" y="2004975"/>
                    <a:pt x="2019252" y="2019252"/>
                  </a:cubicBezTo>
                  <a:cubicBezTo>
                    <a:pt x="2004975" y="2033529"/>
                    <a:pt x="1985612" y="2041549"/>
                    <a:pt x="1965422" y="2041549"/>
                  </a:cubicBezTo>
                  <a:lnTo>
                    <a:pt x="76128" y="2041549"/>
                  </a:lnTo>
                  <a:cubicBezTo>
                    <a:pt x="55937" y="2041549"/>
                    <a:pt x="36574" y="2033529"/>
                    <a:pt x="22297" y="2019252"/>
                  </a:cubicBezTo>
                  <a:cubicBezTo>
                    <a:pt x="8021" y="2004975"/>
                    <a:pt x="0" y="1985612"/>
                    <a:pt x="0" y="1965422"/>
                  </a:cubicBezTo>
                  <a:lnTo>
                    <a:pt x="0" y="76128"/>
                  </a:lnTo>
                  <a:cubicBezTo>
                    <a:pt x="0" y="55937"/>
                    <a:pt x="8021" y="36574"/>
                    <a:pt x="22297" y="22297"/>
                  </a:cubicBezTo>
                  <a:cubicBezTo>
                    <a:pt x="36574" y="8021"/>
                    <a:pt x="55937" y="0"/>
                    <a:pt x="76128" y="0"/>
                  </a:cubicBezTo>
                  <a:close/>
                </a:path>
              </a:pathLst>
            </a:custGeom>
            <a:solidFill>
              <a:srgbClr val="FFFFFF"/>
            </a:solidFill>
          </p:spPr>
        </p:sp>
        <p:sp>
          <p:nvSpPr>
            <p:cNvPr id="20" name="TextBox 20"/>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3001506" y="687900"/>
            <a:ext cx="12547618" cy="12547618"/>
            <a:chOff x="0" y="0"/>
            <a:chExt cx="812800" cy="812800"/>
          </a:xfrm>
        </p:grpSpPr>
        <p:sp>
          <p:nvSpPr>
            <p:cNvPr id="22" name="Freeform 22"/>
            <p:cNvSpPr/>
            <p:nvPr/>
          </p:nvSpPr>
          <p:spPr>
            <a:xfrm>
              <a:off x="12111" y="12111"/>
              <a:ext cx="788579" cy="788579"/>
            </a:xfrm>
            <a:custGeom>
              <a:avLst/>
              <a:gdLst/>
              <a:ahLst/>
              <a:cxnLst/>
              <a:rect l="l" t="t" r="r" b="b"/>
              <a:pathLst>
                <a:path w="788579" h="788579">
                  <a:moveTo>
                    <a:pt x="421339" y="14939"/>
                  </a:moveTo>
                  <a:lnTo>
                    <a:pt x="773639" y="367239"/>
                  </a:lnTo>
                  <a:cubicBezTo>
                    <a:pt x="788578" y="382178"/>
                    <a:pt x="788578" y="406400"/>
                    <a:pt x="773639" y="421339"/>
                  </a:cubicBezTo>
                  <a:lnTo>
                    <a:pt x="421339" y="773639"/>
                  </a:lnTo>
                  <a:cubicBezTo>
                    <a:pt x="406400" y="788578"/>
                    <a:pt x="382178" y="788578"/>
                    <a:pt x="367239" y="773639"/>
                  </a:cubicBezTo>
                  <a:lnTo>
                    <a:pt x="14939" y="421339"/>
                  </a:lnTo>
                  <a:cubicBezTo>
                    <a:pt x="0" y="406400"/>
                    <a:pt x="0" y="382178"/>
                    <a:pt x="14939" y="367239"/>
                  </a:cubicBezTo>
                  <a:lnTo>
                    <a:pt x="367239" y="14939"/>
                  </a:lnTo>
                  <a:cubicBezTo>
                    <a:pt x="382178" y="0"/>
                    <a:pt x="406400" y="0"/>
                    <a:pt x="421339" y="14939"/>
                  </a:cubicBezTo>
                  <a:close/>
                </a:path>
              </a:pathLst>
            </a:custGeom>
            <a:blipFill>
              <a:blip r:embed="rId4"/>
              <a:stretch>
                <a:fillRect l="-24906" r="-24906"/>
              </a:stretch>
            </a:blipFill>
          </p:spPr>
        </p:sp>
      </p:grpSp>
      <p:grpSp>
        <p:nvGrpSpPr>
          <p:cNvPr id="23" name="Group 23"/>
          <p:cNvGrpSpPr/>
          <p:nvPr/>
        </p:nvGrpSpPr>
        <p:grpSpPr>
          <a:xfrm rot="-8100000">
            <a:off x="10669360" y="993471"/>
            <a:ext cx="10132302" cy="2304198"/>
            <a:chOff x="0" y="0"/>
            <a:chExt cx="3019165" cy="686592"/>
          </a:xfrm>
        </p:grpSpPr>
        <p:sp>
          <p:nvSpPr>
            <p:cNvPr id="24" name="Freeform 24"/>
            <p:cNvSpPr/>
            <p:nvPr/>
          </p:nvSpPr>
          <p:spPr>
            <a:xfrm>
              <a:off x="0" y="0"/>
              <a:ext cx="3019165" cy="686592"/>
            </a:xfrm>
            <a:custGeom>
              <a:avLst/>
              <a:gdLst/>
              <a:ahLst/>
              <a:cxnLst/>
              <a:rect l="l" t="t" r="r" b="b"/>
              <a:pathLst>
                <a:path w="3019165" h="686592">
                  <a:moveTo>
                    <a:pt x="0" y="0"/>
                  </a:moveTo>
                  <a:lnTo>
                    <a:pt x="3019165" y="0"/>
                  </a:lnTo>
                  <a:lnTo>
                    <a:pt x="3019165" y="686592"/>
                  </a:lnTo>
                  <a:lnTo>
                    <a:pt x="0" y="686592"/>
                  </a:lnTo>
                  <a:close/>
                </a:path>
              </a:pathLst>
            </a:custGeom>
            <a:solidFill>
              <a:srgbClr val="16599D"/>
            </a:solidFill>
          </p:spPr>
        </p:sp>
        <p:sp>
          <p:nvSpPr>
            <p:cNvPr id="25" name="TextBox 25"/>
            <p:cNvSpPr txBox="1"/>
            <p:nvPr/>
          </p:nvSpPr>
          <p:spPr>
            <a:xfrm>
              <a:off x="0" y="-38100"/>
              <a:ext cx="3019165" cy="724692"/>
            </a:xfrm>
            <a:prstGeom prst="rect">
              <a:avLst/>
            </a:prstGeom>
          </p:spPr>
          <p:txBody>
            <a:bodyPr lIns="50800" tIns="50800" rIns="50800" bIns="50800" rtlCol="0" anchor="ctr"/>
            <a:lstStyle/>
            <a:p>
              <a:pPr algn="ctr">
                <a:lnSpc>
                  <a:spcPts val="2659"/>
                </a:lnSpc>
                <a:spcBef>
                  <a:spcPct val="0"/>
                </a:spcBef>
              </a:pPr>
              <a:endParaRPr/>
            </a:p>
          </p:txBody>
        </p:sp>
      </p:grpSp>
      <p:pic>
        <p:nvPicPr>
          <p:cNvPr id="39" name="Picture 38">
            <a:extLst>
              <a:ext uri="{FF2B5EF4-FFF2-40B4-BE49-F238E27FC236}">
                <a16:creationId xmlns:a16="http://schemas.microsoft.com/office/drawing/2014/main" id="{B4E82FB9-1966-6DDE-DDB2-60DD0BE1A83C}"/>
              </a:ext>
            </a:extLst>
          </p:cNvPr>
          <p:cNvPicPr>
            <a:picLocks noChangeAspect="1"/>
          </p:cNvPicPr>
          <p:nvPr/>
        </p:nvPicPr>
        <p:blipFill>
          <a:blip r:embed="rId5"/>
          <a:stretch>
            <a:fillRect/>
          </a:stretch>
        </p:blipFill>
        <p:spPr>
          <a:xfrm>
            <a:off x="12900212" y="664795"/>
            <a:ext cx="12289764" cy="12225582"/>
          </a:xfrm>
          <a:prstGeom prst="diamond">
            <a:avLst/>
          </a:prstGeom>
        </p:spPr>
      </p:pic>
      <p:sp>
        <p:nvSpPr>
          <p:cNvPr id="26" name="Freeform 26"/>
          <p:cNvSpPr/>
          <p:nvPr/>
        </p:nvSpPr>
        <p:spPr>
          <a:xfrm rot="2700000">
            <a:off x="13557061" y="1280279"/>
            <a:ext cx="5636927" cy="605970"/>
          </a:xfrm>
          <a:custGeom>
            <a:avLst/>
            <a:gdLst/>
            <a:ahLst/>
            <a:cxnLst/>
            <a:rect l="l" t="t" r="r" b="b"/>
            <a:pathLst>
              <a:path w="5636927" h="605970">
                <a:moveTo>
                  <a:pt x="0" y="0"/>
                </a:moveTo>
                <a:lnTo>
                  <a:pt x="5636926" y="0"/>
                </a:lnTo>
                <a:lnTo>
                  <a:pt x="5636926" y="605970"/>
                </a:lnTo>
                <a:lnTo>
                  <a:pt x="0" y="605970"/>
                </a:lnTo>
                <a:lnTo>
                  <a:pt x="0" y="0"/>
                </a:lnTo>
                <a:close/>
              </a:path>
            </a:pathLst>
          </a:custGeom>
          <a:blipFill>
            <a:blip r:embed="rId2"/>
            <a:stretch>
              <a:fillRect/>
            </a:stretch>
          </a:blipFill>
        </p:spPr>
      </p:sp>
      <p:grpSp>
        <p:nvGrpSpPr>
          <p:cNvPr id="27" name="Group 27"/>
          <p:cNvGrpSpPr/>
          <p:nvPr/>
        </p:nvGrpSpPr>
        <p:grpSpPr>
          <a:xfrm rot="-8100000">
            <a:off x="15049711" y="-350832"/>
            <a:ext cx="5000402" cy="2304198"/>
            <a:chOff x="0" y="0"/>
            <a:chExt cx="1489991" cy="686592"/>
          </a:xfrm>
        </p:grpSpPr>
        <p:sp>
          <p:nvSpPr>
            <p:cNvPr id="28" name="Freeform 28"/>
            <p:cNvSpPr/>
            <p:nvPr/>
          </p:nvSpPr>
          <p:spPr>
            <a:xfrm>
              <a:off x="0" y="0"/>
              <a:ext cx="1489991" cy="686592"/>
            </a:xfrm>
            <a:custGeom>
              <a:avLst/>
              <a:gdLst/>
              <a:ahLst/>
              <a:cxnLst/>
              <a:rect l="l" t="t" r="r" b="b"/>
              <a:pathLst>
                <a:path w="1489991" h="686592">
                  <a:moveTo>
                    <a:pt x="0" y="0"/>
                  </a:moveTo>
                  <a:lnTo>
                    <a:pt x="1489991" y="0"/>
                  </a:lnTo>
                  <a:lnTo>
                    <a:pt x="1489991" y="686592"/>
                  </a:lnTo>
                  <a:lnTo>
                    <a:pt x="0" y="686592"/>
                  </a:lnTo>
                  <a:close/>
                </a:path>
              </a:pathLst>
            </a:custGeom>
            <a:solidFill>
              <a:srgbClr val="2978C8"/>
            </a:solidFill>
          </p:spPr>
        </p:sp>
        <p:sp>
          <p:nvSpPr>
            <p:cNvPr id="29" name="TextBox 29"/>
            <p:cNvSpPr txBox="1"/>
            <p:nvPr/>
          </p:nvSpPr>
          <p:spPr>
            <a:xfrm>
              <a:off x="0" y="-38100"/>
              <a:ext cx="1489991" cy="724692"/>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5896855" y="8922662"/>
            <a:ext cx="131590" cy="131590"/>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2A2B"/>
            </a:solidFill>
          </p:spPr>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2" name="Picture 11">
            <a:extLst>
              <a:ext uri="{FF2B5EF4-FFF2-40B4-BE49-F238E27FC236}">
                <a16:creationId xmlns:a16="http://schemas.microsoft.com/office/drawing/2014/main" id="{361A9ABC-40E1-FACC-AAE8-65264AA185E0}"/>
              </a:ext>
            </a:extLst>
          </p:cNvPr>
          <p:cNvPicPr>
            <a:picLocks noChangeAspect="1"/>
          </p:cNvPicPr>
          <p:nvPr/>
        </p:nvPicPr>
        <p:blipFill>
          <a:blip r:embed="rId6"/>
          <a:stretch>
            <a:fillRect/>
          </a:stretch>
        </p:blipFill>
        <p:spPr>
          <a:xfrm>
            <a:off x="2474538" y="676108"/>
            <a:ext cx="14400292" cy="946745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1D625-8237-01A8-709D-BF66B797E07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3B34310-2767-E428-87C8-9FD48D03AEC4}"/>
              </a:ext>
            </a:extLst>
          </p:cNvPr>
          <p:cNvSpPr/>
          <p:nvPr/>
        </p:nvSpPr>
        <p:spPr>
          <a:xfrm rot="2700000">
            <a:off x="7001768" y="1126950"/>
            <a:ext cx="5636927" cy="605970"/>
          </a:xfrm>
          <a:custGeom>
            <a:avLst/>
            <a:gdLst/>
            <a:ahLst/>
            <a:cxnLst/>
            <a:rect l="l" t="t" r="r" b="b"/>
            <a:pathLst>
              <a:path w="5636927" h="605970">
                <a:moveTo>
                  <a:pt x="0" y="0"/>
                </a:moveTo>
                <a:lnTo>
                  <a:pt x="5636927" y="0"/>
                </a:lnTo>
                <a:lnTo>
                  <a:pt x="5636927" y="605970"/>
                </a:lnTo>
                <a:lnTo>
                  <a:pt x="0" y="605970"/>
                </a:lnTo>
                <a:lnTo>
                  <a:pt x="0" y="0"/>
                </a:lnTo>
                <a:close/>
              </a:path>
            </a:pathLst>
          </a:custGeom>
          <a:blipFill>
            <a:blip r:embed="rId2"/>
            <a:stretch>
              <a:fillRect/>
            </a:stretch>
          </a:blipFill>
        </p:spPr>
      </p:sp>
      <p:grpSp>
        <p:nvGrpSpPr>
          <p:cNvPr id="3" name="Group 3">
            <a:extLst>
              <a:ext uri="{FF2B5EF4-FFF2-40B4-BE49-F238E27FC236}">
                <a16:creationId xmlns:a16="http://schemas.microsoft.com/office/drawing/2014/main" id="{8563CFE0-E072-43F4-B5A0-7E061FE991B9}"/>
              </a:ext>
            </a:extLst>
          </p:cNvPr>
          <p:cNvGrpSpPr/>
          <p:nvPr/>
        </p:nvGrpSpPr>
        <p:grpSpPr>
          <a:xfrm rot="-8100000">
            <a:off x="8780476" y="-367795"/>
            <a:ext cx="5359870" cy="2511321"/>
            <a:chOff x="0" y="0"/>
            <a:chExt cx="1597103" cy="748309"/>
          </a:xfrm>
        </p:grpSpPr>
        <p:sp>
          <p:nvSpPr>
            <p:cNvPr id="4" name="Freeform 4">
              <a:extLst>
                <a:ext uri="{FF2B5EF4-FFF2-40B4-BE49-F238E27FC236}">
                  <a16:creationId xmlns:a16="http://schemas.microsoft.com/office/drawing/2014/main" id="{1AEC91C6-7989-25C3-50B0-90174B2B9952}"/>
                </a:ext>
              </a:extLst>
            </p:cNvPr>
            <p:cNvSpPr/>
            <p:nvPr/>
          </p:nvSpPr>
          <p:spPr>
            <a:xfrm>
              <a:off x="0" y="0"/>
              <a:ext cx="1597103" cy="748309"/>
            </a:xfrm>
            <a:custGeom>
              <a:avLst/>
              <a:gdLst/>
              <a:ahLst/>
              <a:cxnLst/>
              <a:rect l="l" t="t" r="r" b="b"/>
              <a:pathLst>
                <a:path w="1597103" h="748309">
                  <a:moveTo>
                    <a:pt x="0" y="0"/>
                  </a:moveTo>
                  <a:lnTo>
                    <a:pt x="1597103" y="0"/>
                  </a:lnTo>
                  <a:lnTo>
                    <a:pt x="1597103" y="748309"/>
                  </a:lnTo>
                  <a:lnTo>
                    <a:pt x="0" y="748309"/>
                  </a:lnTo>
                  <a:close/>
                </a:path>
              </a:pathLst>
            </a:custGeom>
            <a:solidFill>
              <a:srgbClr val="0F4984"/>
            </a:solidFill>
          </p:spPr>
        </p:sp>
        <p:sp>
          <p:nvSpPr>
            <p:cNvPr id="5" name="TextBox 5">
              <a:extLst>
                <a:ext uri="{FF2B5EF4-FFF2-40B4-BE49-F238E27FC236}">
                  <a16:creationId xmlns:a16="http://schemas.microsoft.com/office/drawing/2014/main" id="{404FDBF9-928B-169A-A008-D3E2C305B3D9}"/>
                </a:ext>
              </a:extLst>
            </p:cNvPr>
            <p:cNvSpPr txBox="1"/>
            <p:nvPr/>
          </p:nvSpPr>
          <p:spPr>
            <a:xfrm>
              <a:off x="0" y="-38100"/>
              <a:ext cx="1597103" cy="78640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F1366CCD-DB1D-848B-7F00-356CAA2F131F}"/>
              </a:ext>
            </a:extLst>
          </p:cNvPr>
          <p:cNvSpPr/>
          <p:nvPr/>
        </p:nvSpPr>
        <p:spPr>
          <a:xfrm rot="2700000">
            <a:off x="9928259" y="810181"/>
            <a:ext cx="5636927" cy="605970"/>
          </a:xfrm>
          <a:custGeom>
            <a:avLst/>
            <a:gdLst/>
            <a:ahLst/>
            <a:cxnLst/>
            <a:rect l="l" t="t" r="r" b="b"/>
            <a:pathLst>
              <a:path w="5636927" h="605970">
                <a:moveTo>
                  <a:pt x="0" y="0"/>
                </a:moveTo>
                <a:lnTo>
                  <a:pt x="5636926" y="0"/>
                </a:lnTo>
                <a:lnTo>
                  <a:pt x="5636926" y="605969"/>
                </a:lnTo>
                <a:lnTo>
                  <a:pt x="0" y="605969"/>
                </a:lnTo>
                <a:lnTo>
                  <a:pt x="0" y="0"/>
                </a:lnTo>
                <a:close/>
              </a:path>
            </a:pathLst>
          </a:custGeom>
          <a:blipFill>
            <a:blip r:embed="rId2"/>
            <a:stretch>
              <a:fillRect/>
            </a:stretch>
          </a:blipFill>
        </p:spPr>
      </p:sp>
      <p:sp>
        <p:nvSpPr>
          <p:cNvPr id="7" name="Freeform 7">
            <a:extLst>
              <a:ext uri="{FF2B5EF4-FFF2-40B4-BE49-F238E27FC236}">
                <a16:creationId xmlns:a16="http://schemas.microsoft.com/office/drawing/2014/main" id="{189B447B-713C-637C-B913-863BE28C46AE}"/>
              </a:ext>
            </a:extLst>
          </p:cNvPr>
          <p:cNvSpPr/>
          <p:nvPr/>
        </p:nvSpPr>
        <p:spPr>
          <a:xfrm rot="-2700000">
            <a:off x="-3954867" y="-3630189"/>
            <a:ext cx="11641929" cy="11641929"/>
          </a:xfrm>
          <a:custGeom>
            <a:avLst/>
            <a:gdLst/>
            <a:ahLst/>
            <a:cxnLst/>
            <a:rect l="l" t="t" r="r" b="b"/>
            <a:pathLst>
              <a:path w="11641929" h="11641929">
                <a:moveTo>
                  <a:pt x="0" y="0"/>
                </a:moveTo>
                <a:lnTo>
                  <a:pt x="11641929" y="0"/>
                </a:lnTo>
                <a:lnTo>
                  <a:pt x="11641929" y="11641929"/>
                </a:lnTo>
                <a:lnTo>
                  <a:pt x="0" y="11641929"/>
                </a:lnTo>
                <a:lnTo>
                  <a:pt x="0" y="0"/>
                </a:lnTo>
                <a:close/>
              </a:path>
            </a:pathLst>
          </a:custGeom>
          <a:blipFill>
            <a:blip r:embed="rId3">
              <a:alphaModFix amt="6999"/>
            </a:blip>
            <a:stretch>
              <a:fillRect/>
            </a:stretch>
          </a:blipFill>
        </p:spPr>
      </p:sp>
      <p:grpSp>
        <p:nvGrpSpPr>
          <p:cNvPr id="8" name="Group 8">
            <a:extLst>
              <a:ext uri="{FF2B5EF4-FFF2-40B4-BE49-F238E27FC236}">
                <a16:creationId xmlns:a16="http://schemas.microsoft.com/office/drawing/2014/main" id="{644B049E-6C9B-77D9-2C96-90CD00FE2BB9}"/>
              </a:ext>
            </a:extLst>
          </p:cNvPr>
          <p:cNvGrpSpPr/>
          <p:nvPr/>
        </p:nvGrpSpPr>
        <p:grpSpPr>
          <a:xfrm rot="-2700000">
            <a:off x="-3897407" y="4552800"/>
            <a:ext cx="10863149" cy="10863149"/>
            <a:chOff x="0" y="0"/>
            <a:chExt cx="2041549" cy="2041549"/>
          </a:xfrm>
        </p:grpSpPr>
        <p:sp>
          <p:nvSpPr>
            <p:cNvPr id="9" name="Freeform 9">
              <a:extLst>
                <a:ext uri="{FF2B5EF4-FFF2-40B4-BE49-F238E27FC236}">
                  <a16:creationId xmlns:a16="http://schemas.microsoft.com/office/drawing/2014/main" id="{4A19FBC7-1EC4-42AE-60BF-2284E162A951}"/>
                </a:ext>
              </a:extLst>
            </p:cNvPr>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sp>
        <p:sp>
          <p:nvSpPr>
            <p:cNvPr id="10" name="TextBox 10">
              <a:extLst>
                <a:ext uri="{FF2B5EF4-FFF2-40B4-BE49-F238E27FC236}">
                  <a16:creationId xmlns:a16="http://schemas.microsoft.com/office/drawing/2014/main" id="{4D421BFD-A4DE-478F-C05E-09C6D095CCB1}"/>
                </a:ext>
              </a:extLst>
            </p:cNvPr>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a:extLst>
              <a:ext uri="{FF2B5EF4-FFF2-40B4-BE49-F238E27FC236}">
                <a16:creationId xmlns:a16="http://schemas.microsoft.com/office/drawing/2014/main" id="{317B4108-6066-E4DA-D4A0-16941F3DF8D5}"/>
              </a:ext>
            </a:extLst>
          </p:cNvPr>
          <p:cNvSpPr txBox="1"/>
          <p:nvPr/>
        </p:nvSpPr>
        <p:spPr>
          <a:xfrm>
            <a:off x="1028700" y="5757696"/>
            <a:ext cx="6892370" cy="3230761"/>
          </a:xfrm>
          <a:prstGeom prst="rect">
            <a:avLst/>
          </a:prstGeom>
        </p:spPr>
        <p:txBody>
          <a:bodyPr lIns="50800" tIns="50800" rIns="50800" bIns="50800" rtlCol="0" anchor="ctr"/>
          <a:lstStyle/>
          <a:p>
            <a:pPr algn="ctr">
              <a:lnSpc>
                <a:spcPts val="2659"/>
              </a:lnSpc>
            </a:pPr>
            <a:endParaRPr/>
          </a:p>
        </p:txBody>
      </p:sp>
      <p:grpSp>
        <p:nvGrpSpPr>
          <p:cNvPr id="14" name="Group 14">
            <a:extLst>
              <a:ext uri="{FF2B5EF4-FFF2-40B4-BE49-F238E27FC236}">
                <a16:creationId xmlns:a16="http://schemas.microsoft.com/office/drawing/2014/main" id="{9BD59A43-FEF5-B446-5AA7-BD20147363CD}"/>
              </a:ext>
            </a:extLst>
          </p:cNvPr>
          <p:cNvGrpSpPr/>
          <p:nvPr/>
        </p:nvGrpSpPr>
        <p:grpSpPr>
          <a:xfrm>
            <a:off x="5962650" y="6421392"/>
            <a:ext cx="2138429" cy="2713734"/>
            <a:chOff x="0" y="0"/>
            <a:chExt cx="563208" cy="714728"/>
          </a:xfrm>
        </p:grpSpPr>
        <p:sp>
          <p:nvSpPr>
            <p:cNvPr id="15" name="Freeform 15">
              <a:extLst>
                <a:ext uri="{FF2B5EF4-FFF2-40B4-BE49-F238E27FC236}">
                  <a16:creationId xmlns:a16="http://schemas.microsoft.com/office/drawing/2014/main" id="{A24CE0CC-F03A-3E35-26FB-D807AA519647}"/>
                </a:ext>
              </a:extLst>
            </p:cNvPr>
            <p:cNvSpPr/>
            <p:nvPr/>
          </p:nvSpPr>
          <p:spPr>
            <a:xfrm>
              <a:off x="0" y="0"/>
              <a:ext cx="563208" cy="714728"/>
            </a:xfrm>
            <a:custGeom>
              <a:avLst/>
              <a:gdLst/>
              <a:ahLst/>
              <a:cxnLst/>
              <a:rect l="l" t="t" r="r" b="b"/>
              <a:pathLst>
                <a:path w="563208" h="714728">
                  <a:moveTo>
                    <a:pt x="0" y="0"/>
                  </a:moveTo>
                  <a:lnTo>
                    <a:pt x="563208" y="0"/>
                  </a:lnTo>
                  <a:lnTo>
                    <a:pt x="563208" y="714728"/>
                  </a:lnTo>
                  <a:lnTo>
                    <a:pt x="0" y="714728"/>
                  </a:lnTo>
                  <a:close/>
                </a:path>
              </a:pathLst>
            </a:custGeom>
            <a:solidFill>
              <a:srgbClr val="F7FBFF"/>
            </a:solidFill>
          </p:spPr>
        </p:sp>
        <p:sp>
          <p:nvSpPr>
            <p:cNvPr id="16" name="TextBox 16">
              <a:extLst>
                <a:ext uri="{FF2B5EF4-FFF2-40B4-BE49-F238E27FC236}">
                  <a16:creationId xmlns:a16="http://schemas.microsoft.com/office/drawing/2014/main" id="{0B96D003-52CC-75B3-74F9-684B5C76879B}"/>
                </a:ext>
              </a:extLst>
            </p:cNvPr>
            <p:cNvSpPr txBox="1"/>
            <p:nvPr/>
          </p:nvSpPr>
          <p:spPr>
            <a:xfrm>
              <a:off x="0" y="-38100"/>
              <a:ext cx="563208" cy="752828"/>
            </a:xfrm>
            <a:prstGeom prst="rect">
              <a:avLst/>
            </a:prstGeom>
          </p:spPr>
          <p:txBody>
            <a:bodyPr lIns="50800" tIns="50800" rIns="50800" bIns="50800" rtlCol="0" anchor="ctr"/>
            <a:lstStyle/>
            <a:p>
              <a:pPr algn="ctr">
                <a:lnSpc>
                  <a:spcPts val="2659"/>
                </a:lnSpc>
              </a:pPr>
              <a:endParaRPr/>
            </a:p>
          </p:txBody>
        </p:sp>
      </p:grpSp>
      <p:sp>
        <p:nvSpPr>
          <p:cNvPr id="17" name="Freeform 17">
            <a:extLst>
              <a:ext uri="{FF2B5EF4-FFF2-40B4-BE49-F238E27FC236}">
                <a16:creationId xmlns:a16="http://schemas.microsoft.com/office/drawing/2014/main" id="{26688F93-49AB-FCCE-B70B-F256AD60DE41}"/>
              </a:ext>
            </a:extLst>
          </p:cNvPr>
          <p:cNvSpPr/>
          <p:nvPr/>
        </p:nvSpPr>
        <p:spPr>
          <a:xfrm rot="-2700000">
            <a:off x="13595740" y="1984584"/>
            <a:ext cx="10898709" cy="10898709"/>
          </a:xfrm>
          <a:custGeom>
            <a:avLst/>
            <a:gdLst/>
            <a:ahLst/>
            <a:cxnLst/>
            <a:rect l="l" t="t" r="r" b="b"/>
            <a:pathLst>
              <a:path w="10898709" h="10898709">
                <a:moveTo>
                  <a:pt x="0" y="0"/>
                </a:moveTo>
                <a:lnTo>
                  <a:pt x="10898710" y="0"/>
                </a:lnTo>
                <a:lnTo>
                  <a:pt x="10898710" y="10898709"/>
                </a:lnTo>
                <a:lnTo>
                  <a:pt x="0" y="10898709"/>
                </a:lnTo>
                <a:lnTo>
                  <a:pt x="0" y="0"/>
                </a:lnTo>
                <a:close/>
              </a:path>
            </a:pathLst>
          </a:custGeom>
          <a:blipFill>
            <a:blip r:embed="rId3">
              <a:alphaModFix amt="58000"/>
            </a:blip>
            <a:stretch>
              <a:fillRect/>
            </a:stretch>
          </a:blipFill>
        </p:spPr>
      </p:sp>
      <p:grpSp>
        <p:nvGrpSpPr>
          <p:cNvPr id="18" name="Group 18">
            <a:extLst>
              <a:ext uri="{FF2B5EF4-FFF2-40B4-BE49-F238E27FC236}">
                <a16:creationId xmlns:a16="http://schemas.microsoft.com/office/drawing/2014/main" id="{29279EF7-9AFD-2873-BE14-CA554EE17D9D}"/>
              </a:ext>
            </a:extLst>
          </p:cNvPr>
          <p:cNvGrpSpPr/>
          <p:nvPr/>
        </p:nvGrpSpPr>
        <p:grpSpPr>
          <a:xfrm rot="-2700000">
            <a:off x="13764802" y="2665885"/>
            <a:ext cx="10169646" cy="10169646"/>
            <a:chOff x="0" y="0"/>
            <a:chExt cx="2041549" cy="2041549"/>
          </a:xfrm>
        </p:grpSpPr>
        <p:sp>
          <p:nvSpPr>
            <p:cNvPr id="19" name="Freeform 19">
              <a:extLst>
                <a:ext uri="{FF2B5EF4-FFF2-40B4-BE49-F238E27FC236}">
                  <a16:creationId xmlns:a16="http://schemas.microsoft.com/office/drawing/2014/main" id="{1E475D89-51EF-40F7-B2AF-8B621C5709EF}"/>
                </a:ext>
              </a:extLst>
            </p:cNvPr>
            <p:cNvSpPr/>
            <p:nvPr/>
          </p:nvSpPr>
          <p:spPr>
            <a:xfrm>
              <a:off x="0" y="0"/>
              <a:ext cx="2041549" cy="2041549"/>
            </a:xfrm>
            <a:custGeom>
              <a:avLst/>
              <a:gdLst/>
              <a:ahLst/>
              <a:cxnLst/>
              <a:rect l="l" t="t" r="r" b="b"/>
              <a:pathLst>
                <a:path w="2041549" h="2041549">
                  <a:moveTo>
                    <a:pt x="76128" y="0"/>
                  </a:moveTo>
                  <a:lnTo>
                    <a:pt x="1965422" y="0"/>
                  </a:lnTo>
                  <a:cubicBezTo>
                    <a:pt x="1985612" y="0"/>
                    <a:pt x="2004975" y="8021"/>
                    <a:pt x="2019252" y="22297"/>
                  </a:cubicBezTo>
                  <a:cubicBezTo>
                    <a:pt x="2033529" y="36574"/>
                    <a:pt x="2041549" y="55937"/>
                    <a:pt x="2041549" y="76128"/>
                  </a:cubicBezTo>
                  <a:lnTo>
                    <a:pt x="2041549" y="1965422"/>
                  </a:lnTo>
                  <a:cubicBezTo>
                    <a:pt x="2041549" y="1985612"/>
                    <a:pt x="2033529" y="2004975"/>
                    <a:pt x="2019252" y="2019252"/>
                  </a:cubicBezTo>
                  <a:cubicBezTo>
                    <a:pt x="2004975" y="2033529"/>
                    <a:pt x="1985612" y="2041549"/>
                    <a:pt x="1965422" y="2041549"/>
                  </a:cubicBezTo>
                  <a:lnTo>
                    <a:pt x="76128" y="2041549"/>
                  </a:lnTo>
                  <a:cubicBezTo>
                    <a:pt x="55937" y="2041549"/>
                    <a:pt x="36574" y="2033529"/>
                    <a:pt x="22297" y="2019252"/>
                  </a:cubicBezTo>
                  <a:cubicBezTo>
                    <a:pt x="8021" y="2004975"/>
                    <a:pt x="0" y="1985612"/>
                    <a:pt x="0" y="1965422"/>
                  </a:cubicBezTo>
                  <a:lnTo>
                    <a:pt x="0" y="76128"/>
                  </a:lnTo>
                  <a:cubicBezTo>
                    <a:pt x="0" y="55937"/>
                    <a:pt x="8021" y="36574"/>
                    <a:pt x="22297" y="22297"/>
                  </a:cubicBezTo>
                  <a:cubicBezTo>
                    <a:pt x="36574" y="8021"/>
                    <a:pt x="55937" y="0"/>
                    <a:pt x="76128" y="0"/>
                  </a:cubicBezTo>
                  <a:close/>
                </a:path>
              </a:pathLst>
            </a:custGeom>
            <a:solidFill>
              <a:srgbClr val="FFFFFF"/>
            </a:solidFill>
          </p:spPr>
        </p:sp>
        <p:sp>
          <p:nvSpPr>
            <p:cNvPr id="20" name="TextBox 20">
              <a:extLst>
                <a:ext uri="{FF2B5EF4-FFF2-40B4-BE49-F238E27FC236}">
                  <a16:creationId xmlns:a16="http://schemas.microsoft.com/office/drawing/2014/main" id="{EC99C32B-B36D-96E1-BFF7-E908C20210DF}"/>
                </a:ext>
              </a:extLst>
            </p:cNvPr>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a:extLst>
              <a:ext uri="{FF2B5EF4-FFF2-40B4-BE49-F238E27FC236}">
                <a16:creationId xmlns:a16="http://schemas.microsoft.com/office/drawing/2014/main" id="{7DBB6E82-20AB-D642-09CF-30B2454992DF}"/>
              </a:ext>
            </a:extLst>
          </p:cNvPr>
          <p:cNvGrpSpPr/>
          <p:nvPr/>
        </p:nvGrpSpPr>
        <p:grpSpPr>
          <a:xfrm>
            <a:off x="13001506" y="687900"/>
            <a:ext cx="12547618" cy="12547618"/>
            <a:chOff x="0" y="0"/>
            <a:chExt cx="812800" cy="812800"/>
          </a:xfrm>
        </p:grpSpPr>
        <p:sp>
          <p:nvSpPr>
            <p:cNvPr id="22" name="Freeform 22">
              <a:extLst>
                <a:ext uri="{FF2B5EF4-FFF2-40B4-BE49-F238E27FC236}">
                  <a16:creationId xmlns:a16="http://schemas.microsoft.com/office/drawing/2014/main" id="{650DE9E6-7D75-7551-12EA-876C67767852}"/>
                </a:ext>
              </a:extLst>
            </p:cNvPr>
            <p:cNvSpPr/>
            <p:nvPr/>
          </p:nvSpPr>
          <p:spPr>
            <a:xfrm>
              <a:off x="12111" y="12111"/>
              <a:ext cx="788579" cy="788579"/>
            </a:xfrm>
            <a:custGeom>
              <a:avLst/>
              <a:gdLst/>
              <a:ahLst/>
              <a:cxnLst/>
              <a:rect l="l" t="t" r="r" b="b"/>
              <a:pathLst>
                <a:path w="788579" h="788579">
                  <a:moveTo>
                    <a:pt x="421339" y="14939"/>
                  </a:moveTo>
                  <a:lnTo>
                    <a:pt x="773639" y="367239"/>
                  </a:lnTo>
                  <a:cubicBezTo>
                    <a:pt x="788578" y="382178"/>
                    <a:pt x="788578" y="406400"/>
                    <a:pt x="773639" y="421339"/>
                  </a:cubicBezTo>
                  <a:lnTo>
                    <a:pt x="421339" y="773639"/>
                  </a:lnTo>
                  <a:cubicBezTo>
                    <a:pt x="406400" y="788578"/>
                    <a:pt x="382178" y="788578"/>
                    <a:pt x="367239" y="773639"/>
                  </a:cubicBezTo>
                  <a:lnTo>
                    <a:pt x="14939" y="421339"/>
                  </a:lnTo>
                  <a:cubicBezTo>
                    <a:pt x="0" y="406400"/>
                    <a:pt x="0" y="382178"/>
                    <a:pt x="14939" y="367239"/>
                  </a:cubicBezTo>
                  <a:lnTo>
                    <a:pt x="367239" y="14939"/>
                  </a:lnTo>
                  <a:cubicBezTo>
                    <a:pt x="382178" y="0"/>
                    <a:pt x="406400" y="0"/>
                    <a:pt x="421339" y="14939"/>
                  </a:cubicBezTo>
                  <a:close/>
                </a:path>
              </a:pathLst>
            </a:custGeom>
            <a:blipFill>
              <a:blip r:embed="rId4"/>
              <a:stretch>
                <a:fillRect l="-24906" r="-24906"/>
              </a:stretch>
            </a:blipFill>
          </p:spPr>
        </p:sp>
      </p:grpSp>
      <p:grpSp>
        <p:nvGrpSpPr>
          <p:cNvPr id="23" name="Group 23">
            <a:extLst>
              <a:ext uri="{FF2B5EF4-FFF2-40B4-BE49-F238E27FC236}">
                <a16:creationId xmlns:a16="http://schemas.microsoft.com/office/drawing/2014/main" id="{DF24CBB7-9C42-CAC3-C1AE-1D9AFF6969D3}"/>
              </a:ext>
            </a:extLst>
          </p:cNvPr>
          <p:cNvGrpSpPr/>
          <p:nvPr/>
        </p:nvGrpSpPr>
        <p:grpSpPr>
          <a:xfrm rot="-8100000">
            <a:off x="10669360" y="993471"/>
            <a:ext cx="10132302" cy="2304198"/>
            <a:chOff x="0" y="0"/>
            <a:chExt cx="3019165" cy="686592"/>
          </a:xfrm>
        </p:grpSpPr>
        <p:sp>
          <p:nvSpPr>
            <p:cNvPr id="24" name="Freeform 24">
              <a:extLst>
                <a:ext uri="{FF2B5EF4-FFF2-40B4-BE49-F238E27FC236}">
                  <a16:creationId xmlns:a16="http://schemas.microsoft.com/office/drawing/2014/main" id="{03F7BB70-0CA2-EBDE-9D20-9E0007022E02}"/>
                </a:ext>
              </a:extLst>
            </p:cNvPr>
            <p:cNvSpPr/>
            <p:nvPr/>
          </p:nvSpPr>
          <p:spPr>
            <a:xfrm>
              <a:off x="0" y="0"/>
              <a:ext cx="3019165" cy="686592"/>
            </a:xfrm>
            <a:custGeom>
              <a:avLst/>
              <a:gdLst/>
              <a:ahLst/>
              <a:cxnLst/>
              <a:rect l="l" t="t" r="r" b="b"/>
              <a:pathLst>
                <a:path w="3019165" h="686592">
                  <a:moveTo>
                    <a:pt x="0" y="0"/>
                  </a:moveTo>
                  <a:lnTo>
                    <a:pt x="3019165" y="0"/>
                  </a:lnTo>
                  <a:lnTo>
                    <a:pt x="3019165" y="686592"/>
                  </a:lnTo>
                  <a:lnTo>
                    <a:pt x="0" y="686592"/>
                  </a:lnTo>
                  <a:close/>
                </a:path>
              </a:pathLst>
            </a:custGeom>
            <a:solidFill>
              <a:srgbClr val="16599D"/>
            </a:solidFill>
          </p:spPr>
        </p:sp>
        <p:sp>
          <p:nvSpPr>
            <p:cNvPr id="25" name="TextBox 25">
              <a:extLst>
                <a:ext uri="{FF2B5EF4-FFF2-40B4-BE49-F238E27FC236}">
                  <a16:creationId xmlns:a16="http://schemas.microsoft.com/office/drawing/2014/main" id="{20707E87-5EC8-A1A4-CA5A-EFC8400B1806}"/>
                </a:ext>
              </a:extLst>
            </p:cNvPr>
            <p:cNvSpPr txBox="1"/>
            <p:nvPr/>
          </p:nvSpPr>
          <p:spPr>
            <a:xfrm>
              <a:off x="0" y="-38100"/>
              <a:ext cx="3019165" cy="724692"/>
            </a:xfrm>
            <a:prstGeom prst="rect">
              <a:avLst/>
            </a:prstGeom>
          </p:spPr>
          <p:txBody>
            <a:bodyPr lIns="50800" tIns="50800" rIns="50800" bIns="50800" rtlCol="0" anchor="ctr"/>
            <a:lstStyle/>
            <a:p>
              <a:pPr algn="ctr">
                <a:lnSpc>
                  <a:spcPts val="2659"/>
                </a:lnSpc>
                <a:spcBef>
                  <a:spcPct val="0"/>
                </a:spcBef>
              </a:pPr>
              <a:endParaRPr/>
            </a:p>
          </p:txBody>
        </p:sp>
      </p:grpSp>
      <p:pic>
        <p:nvPicPr>
          <p:cNvPr id="39" name="Picture 38">
            <a:extLst>
              <a:ext uri="{FF2B5EF4-FFF2-40B4-BE49-F238E27FC236}">
                <a16:creationId xmlns:a16="http://schemas.microsoft.com/office/drawing/2014/main" id="{8EA7A5D5-2881-FF72-4095-D2383A72D97A}"/>
              </a:ext>
            </a:extLst>
          </p:cNvPr>
          <p:cNvPicPr>
            <a:picLocks noChangeAspect="1"/>
          </p:cNvPicPr>
          <p:nvPr/>
        </p:nvPicPr>
        <p:blipFill>
          <a:blip r:embed="rId5"/>
          <a:stretch>
            <a:fillRect/>
          </a:stretch>
        </p:blipFill>
        <p:spPr>
          <a:xfrm>
            <a:off x="12665295" y="822513"/>
            <a:ext cx="12289764" cy="12225582"/>
          </a:xfrm>
          <a:prstGeom prst="diamond">
            <a:avLst/>
          </a:prstGeom>
        </p:spPr>
      </p:pic>
      <p:sp>
        <p:nvSpPr>
          <p:cNvPr id="26" name="Freeform 26">
            <a:extLst>
              <a:ext uri="{FF2B5EF4-FFF2-40B4-BE49-F238E27FC236}">
                <a16:creationId xmlns:a16="http://schemas.microsoft.com/office/drawing/2014/main" id="{8DF8293F-B919-20F3-CCFE-3C2331612AE4}"/>
              </a:ext>
            </a:extLst>
          </p:cNvPr>
          <p:cNvSpPr/>
          <p:nvPr/>
        </p:nvSpPr>
        <p:spPr>
          <a:xfrm rot="2700000">
            <a:off x="13557061" y="1280279"/>
            <a:ext cx="5636927" cy="605970"/>
          </a:xfrm>
          <a:custGeom>
            <a:avLst/>
            <a:gdLst/>
            <a:ahLst/>
            <a:cxnLst/>
            <a:rect l="l" t="t" r="r" b="b"/>
            <a:pathLst>
              <a:path w="5636927" h="605970">
                <a:moveTo>
                  <a:pt x="0" y="0"/>
                </a:moveTo>
                <a:lnTo>
                  <a:pt x="5636926" y="0"/>
                </a:lnTo>
                <a:lnTo>
                  <a:pt x="5636926" y="605970"/>
                </a:lnTo>
                <a:lnTo>
                  <a:pt x="0" y="605970"/>
                </a:lnTo>
                <a:lnTo>
                  <a:pt x="0" y="0"/>
                </a:lnTo>
                <a:close/>
              </a:path>
            </a:pathLst>
          </a:custGeom>
          <a:blipFill>
            <a:blip r:embed="rId2"/>
            <a:stretch>
              <a:fillRect/>
            </a:stretch>
          </a:blipFill>
        </p:spPr>
      </p:sp>
      <p:grpSp>
        <p:nvGrpSpPr>
          <p:cNvPr id="27" name="Group 27">
            <a:extLst>
              <a:ext uri="{FF2B5EF4-FFF2-40B4-BE49-F238E27FC236}">
                <a16:creationId xmlns:a16="http://schemas.microsoft.com/office/drawing/2014/main" id="{C521988A-D688-D51F-7398-83F168CBD1CD}"/>
              </a:ext>
            </a:extLst>
          </p:cNvPr>
          <p:cNvGrpSpPr/>
          <p:nvPr/>
        </p:nvGrpSpPr>
        <p:grpSpPr>
          <a:xfrm rot="-8100000">
            <a:off x="15049711" y="-350832"/>
            <a:ext cx="5000402" cy="2304198"/>
            <a:chOff x="0" y="0"/>
            <a:chExt cx="1489991" cy="686592"/>
          </a:xfrm>
        </p:grpSpPr>
        <p:sp>
          <p:nvSpPr>
            <p:cNvPr id="28" name="Freeform 28">
              <a:extLst>
                <a:ext uri="{FF2B5EF4-FFF2-40B4-BE49-F238E27FC236}">
                  <a16:creationId xmlns:a16="http://schemas.microsoft.com/office/drawing/2014/main" id="{D0645EFA-0B47-9B35-F9AE-3619A2C43DA2}"/>
                </a:ext>
              </a:extLst>
            </p:cNvPr>
            <p:cNvSpPr/>
            <p:nvPr/>
          </p:nvSpPr>
          <p:spPr>
            <a:xfrm>
              <a:off x="0" y="0"/>
              <a:ext cx="1489991" cy="686592"/>
            </a:xfrm>
            <a:custGeom>
              <a:avLst/>
              <a:gdLst/>
              <a:ahLst/>
              <a:cxnLst/>
              <a:rect l="l" t="t" r="r" b="b"/>
              <a:pathLst>
                <a:path w="1489991" h="686592">
                  <a:moveTo>
                    <a:pt x="0" y="0"/>
                  </a:moveTo>
                  <a:lnTo>
                    <a:pt x="1489991" y="0"/>
                  </a:lnTo>
                  <a:lnTo>
                    <a:pt x="1489991" y="686592"/>
                  </a:lnTo>
                  <a:lnTo>
                    <a:pt x="0" y="686592"/>
                  </a:lnTo>
                  <a:close/>
                </a:path>
              </a:pathLst>
            </a:custGeom>
            <a:solidFill>
              <a:srgbClr val="2978C8"/>
            </a:solidFill>
          </p:spPr>
        </p:sp>
        <p:sp>
          <p:nvSpPr>
            <p:cNvPr id="29" name="TextBox 29">
              <a:extLst>
                <a:ext uri="{FF2B5EF4-FFF2-40B4-BE49-F238E27FC236}">
                  <a16:creationId xmlns:a16="http://schemas.microsoft.com/office/drawing/2014/main" id="{BCCAF075-A158-C7AD-BEDD-6FA7D99E8A8F}"/>
                </a:ext>
              </a:extLst>
            </p:cNvPr>
            <p:cNvSpPr txBox="1"/>
            <p:nvPr/>
          </p:nvSpPr>
          <p:spPr>
            <a:xfrm>
              <a:off x="0" y="-38100"/>
              <a:ext cx="1489991" cy="724692"/>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a:extLst>
              <a:ext uri="{FF2B5EF4-FFF2-40B4-BE49-F238E27FC236}">
                <a16:creationId xmlns:a16="http://schemas.microsoft.com/office/drawing/2014/main" id="{F54234E9-3D75-5ADC-381C-8B038E6CAF31}"/>
              </a:ext>
            </a:extLst>
          </p:cNvPr>
          <p:cNvGrpSpPr/>
          <p:nvPr/>
        </p:nvGrpSpPr>
        <p:grpSpPr>
          <a:xfrm>
            <a:off x="5896855" y="8922662"/>
            <a:ext cx="131590" cy="131590"/>
            <a:chOff x="0" y="0"/>
            <a:chExt cx="812800" cy="812800"/>
          </a:xfrm>
        </p:grpSpPr>
        <p:sp>
          <p:nvSpPr>
            <p:cNvPr id="31" name="Freeform 31">
              <a:extLst>
                <a:ext uri="{FF2B5EF4-FFF2-40B4-BE49-F238E27FC236}">
                  <a16:creationId xmlns:a16="http://schemas.microsoft.com/office/drawing/2014/main" id="{21F8CAEC-9C69-A295-98A1-2EC3A1B68C4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2A2B"/>
            </a:solidFill>
          </p:spPr>
        </p:sp>
        <p:sp>
          <p:nvSpPr>
            <p:cNvPr id="32" name="TextBox 32">
              <a:extLst>
                <a:ext uri="{FF2B5EF4-FFF2-40B4-BE49-F238E27FC236}">
                  <a16:creationId xmlns:a16="http://schemas.microsoft.com/office/drawing/2014/main" id="{F3800595-F9A5-91A4-F58A-C1324E5206E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 name="Title 3">
            <a:extLst>
              <a:ext uri="{FF2B5EF4-FFF2-40B4-BE49-F238E27FC236}">
                <a16:creationId xmlns:a16="http://schemas.microsoft.com/office/drawing/2014/main" id="{6D004BA5-610C-D656-E71B-C05508FC8113}"/>
              </a:ext>
            </a:extLst>
          </p:cNvPr>
          <p:cNvSpPr txBox="1">
            <a:spLocks/>
          </p:cNvSpPr>
          <p:nvPr/>
        </p:nvSpPr>
        <p:spPr>
          <a:xfrm>
            <a:off x="1222992" y="2113174"/>
            <a:ext cx="17483274" cy="1868391"/>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Arial Narrow" panose="020B0606020202030204" pitchFamily="34" charset="0"/>
                <a:ea typeface="Bookman Old Style" panose="02050604050505020204" pitchFamily="18" charset="0"/>
                <a:cs typeface="Bookman Old Style" panose="02050604050505020204" pitchFamily="18" charset="0"/>
              </a:rPr>
              <a:t>SK REKTOR NOMOR : 020b/A/SK/UAA/II/2025 </a:t>
            </a:r>
            <a:r>
              <a:rPr lang="en-US" b="1" dirty="0" err="1">
                <a:latin typeface="Arial Narrow" panose="020B0606020202030204" pitchFamily="34" charset="0"/>
                <a:ea typeface="Bookman Old Style" panose="02050604050505020204" pitchFamily="18" charset="0"/>
                <a:cs typeface="Bookman Old Style" panose="02050604050505020204" pitchFamily="18" charset="0"/>
              </a:rPr>
              <a:t>tentang</a:t>
            </a:r>
            <a:r>
              <a:rPr lang="en-US" b="1" dirty="0">
                <a:latin typeface="Arial Narrow" panose="020B0606020202030204" pitchFamily="34" charset="0"/>
                <a:ea typeface="Bookman Old Style" panose="02050604050505020204" pitchFamily="18" charset="0"/>
                <a:cs typeface="Bookman Old Style" panose="02050604050505020204" pitchFamily="18" charset="0"/>
              </a:rPr>
              <a:t> </a:t>
            </a:r>
            <a:r>
              <a:rPr lang="en-US" b="1" dirty="0"/>
              <a:t>PERATURAN INTEGRITAS AKADEMIK UNIVERSITAS ALMA ATA</a:t>
            </a:r>
            <a:br>
              <a:rPr lang="en-US" dirty="0"/>
            </a:br>
            <a:endParaRPr lang="en-US" dirty="0"/>
          </a:p>
        </p:txBody>
      </p:sp>
      <p:sp>
        <p:nvSpPr>
          <p:cNvPr id="12" name="Content Placeholder 4">
            <a:extLst>
              <a:ext uri="{FF2B5EF4-FFF2-40B4-BE49-F238E27FC236}">
                <a16:creationId xmlns:a16="http://schemas.microsoft.com/office/drawing/2014/main" id="{1276F515-4796-1A6F-F4BF-F992093442F8}"/>
              </a:ext>
            </a:extLst>
          </p:cNvPr>
          <p:cNvSpPr txBox="1">
            <a:spLocks/>
          </p:cNvSpPr>
          <p:nvPr/>
        </p:nvSpPr>
        <p:spPr>
          <a:xfrm>
            <a:off x="1209567" y="3791096"/>
            <a:ext cx="17483274" cy="6133245"/>
          </a:xfrm>
          <a:prstGeom prst="rect">
            <a:avLst/>
          </a:prstGeom>
          <a:solidFill>
            <a:schemeClr val="bg1"/>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Arial" pitchFamily="34" charset="0"/>
              <a:buAutoNum type="arabicPeriod"/>
            </a:pPr>
            <a:r>
              <a:rPr lang="en-US" dirty="0"/>
              <a:t>Nilai </a:t>
            </a:r>
            <a:r>
              <a:rPr lang="en-US" dirty="0" err="1"/>
              <a:t>integritas</a:t>
            </a:r>
            <a:r>
              <a:rPr lang="en-US" dirty="0"/>
              <a:t> </a:t>
            </a:r>
            <a:r>
              <a:rPr lang="en-US" dirty="0" err="1"/>
              <a:t>akademik</a:t>
            </a:r>
            <a:r>
              <a:rPr lang="en-US" dirty="0"/>
              <a:t> (</a:t>
            </a:r>
            <a:r>
              <a:rPr lang="en-US" dirty="0" err="1"/>
              <a:t>kejujuran</a:t>
            </a:r>
            <a:r>
              <a:rPr lang="en-US" dirty="0"/>
              <a:t>, </a:t>
            </a:r>
            <a:r>
              <a:rPr lang="en-US" dirty="0" err="1"/>
              <a:t>kepercayaan</a:t>
            </a:r>
            <a:r>
              <a:rPr lang="en-US" dirty="0"/>
              <a:t>, </a:t>
            </a:r>
            <a:r>
              <a:rPr lang="en-US" dirty="0" err="1"/>
              <a:t>keadilan</a:t>
            </a:r>
            <a:r>
              <a:rPr lang="en-US" dirty="0"/>
              <a:t>, </a:t>
            </a:r>
            <a:r>
              <a:rPr lang="en-US" dirty="0" err="1"/>
              <a:t>kehormatan</a:t>
            </a:r>
            <a:r>
              <a:rPr lang="en-US" dirty="0"/>
              <a:t>, </a:t>
            </a:r>
            <a:r>
              <a:rPr lang="en-US" dirty="0" err="1"/>
              <a:t>tanggung</a:t>
            </a:r>
            <a:r>
              <a:rPr lang="en-US" dirty="0"/>
              <a:t> </a:t>
            </a:r>
            <a:r>
              <a:rPr lang="en-US" dirty="0" err="1"/>
              <a:t>jawab</a:t>
            </a:r>
            <a:r>
              <a:rPr lang="en-US" dirty="0"/>
              <a:t> dan </a:t>
            </a:r>
            <a:r>
              <a:rPr lang="en-US" dirty="0" err="1"/>
              <a:t>keteguhan</a:t>
            </a:r>
            <a:r>
              <a:rPr lang="en-US" dirty="0"/>
              <a:t> </a:t>
            </a:r>
            <a:r>
              <a:rPr lang="en-US" dirty="0" err="1"/>
              <a:t>hati</a:t>
            </a:r>
            <a:r>
              <a:rPr lang="en-US" dirty="0"/>
              <a:t>)</a:t>
            </a:r>
          </a:p>
          <a:p>
            <a:pPr marL="514350" indent="-514350">
              <a:buFont typeface="Arial" pitchFamily="34" charset="0"/>
              <a:buAutoNum type="arabicPeriod"/>
            </a:pPr>
            <a:r>
              <a:rPr lang="en-US" dirty="0"/>
              <a:t>Jenis </a:t>
            </a:r>
            <a:r>
              <a:rPr lang="en-US" dirty="0" err="1"/>
              <a:t>pelanggaran</a:t>
            </a:r>
            <a:r>
              <a:rPr lang="en-US" dirty="0"/>
              <a:t> </a:t>
            </a:r>
            <a:r>
              <a:rPr lang="en-US" dirty="0" err="1"/>
              <a:t>integritas</a:t>
            </a:r>
            <a:r>
              <a:rPr lang="en-US" dirty="0"/>
              <a:t> </a:t>
            </a:r>
            <a:r>
              <a:rPr lang="en-US" dirty="0" err="1"/>
              <a:t>akademik</a:t>
            </a:r>
            <a:r>
              <a:rPr lang="en-US" dirty="0"/>
              <a:t> (</a:t>
            </a:r>
            <a:r>
              <a:rPr lang="en-US" dirty="0" err="1"/>
              <a:t>fabrikasi</a:t>
            </a:r>
            <a:r>
              <a:rPr lang="en-US" dirty="0"/>
              <a:t>, </a:t>
            </a:r>
            <a:r>
              <a:rPr lang="en-US" dirty="0" err="1"/>
              <a:t>falsifikasi</a:t>
            </a:r>
            <a:r>
              <a:rPr lang="en-US" dirty="0"/>
              <a:t>, plagiarism, </a:t>
            </a:r>
            <a:r>
              <a:rPr lang="en-US" dirty="0" err="1"/>
              <a:t>kepengarangan</a:t>
            </a:r>
            <a:r>
              <a:rPr lang="en-US" dirty="0"/>
              <a:t> </a:t>
            </a:r>
            <a:r>
              <a:rPr lang="en-US" dirty="0" err="1"/>
              <a:t>tidak</a:t>
            </a:r>
            <a:r>
              <a:rPr lang="en-US" dirty="0"/>
              <a:t> </a:t>
            </a:r>
            <a:r>
              <a:rPr lang="en-US" dirty="0" err="1"/>
              <a:t>sah</a:t>
            </a:r>
            <a:r>
              <a:rPr lang="en-US" dirty="0"/>
              <a:t>, </a:t>
            </a:r>
            <a:r>
              <a:rPr lang="en-US" dirty="0" err="1"/>
              <a:t>konflik</a:t>
            </a:r>
            <a:r>
              <a:rPr lang="en-US" dirty="0"/>
              <a:t> </a:t>
            </a:r>
            <a:r>
              <a:rPr lang="en-US" dirty="0" err="1"/>
              <a:t>kepentingan</a:t>
            </a:r>
            <a:r>
              <a:rPr lang="en-US" dirty="0"/>
              <a:t>, </a:t>
            </a:r>
            <a:r>
              <a:rPr lang="en-US" dirty="0" err="1"/>
              <a:t>pengajuan</a:t>
            </a:r>
            <a:r>
              <a:rPr lang="en-US" dirty="0"/>
              <a:t> </a:t>
            </a:r>
            <a:r>
              <a:rPr lang="en-US" dirty="0" err="1"/>
              <a:t>jamak</a:t>
            </a:r>
            <a:r>
              <a:rPr lang="en-US" dirty="0"/>
              <a:t>)</a:t>
            </a:r>
          </a:p>
          <a:p>
            <a:pPr marL="514350" indent="-514350">
              <a:buFont typeface="Arial" pitchFamily="34" charset="0"/>
              <a:buAutoNum type="arabicPeriod"/>
            </a:pPr>
            <a:r>
              <a:rPr lang="en-US" dirty="0" err="1"/>
              <a:t>Pencegahan</a:t>
            </a:r>
            <a:r>
              <a:rPr lang="en-US" dirty="0"/>
              <a:t> dan </a:t>
            </a:r>
            <a:r>
              <a:rPr lang="en-US" dirty="0" err="1"/>
              <a:t>pembinaan</a:t>
            </a:r>
            <a:r>
              <a:rPr lang="en-US" dirty="0"/>
              <a:t> </a:t>
            </a:r>
            <a:r>
              <a:rPr lang="en-US" dirty="0" err="1"/>
              <a:t>dalam</a:t>
            </a:r>
            <a:r>
              <a:rPr lang="en-US" dirty="0"/>
              <a:t> </a:t>
            </a:r>
            <a:r>
              <a:rPr lang="en-US" dirty="0" err="1"/>
              <a:t>menghasilkan</a:t>
            </a:r>
            <a:r>
              <a:rPr lang="en-US" dirty="0"/>
              <a:t> </a:t>
            </a:r>
            <a:r>
              <a:rPr lang="en-US" dirty="0" err="1"/>
              <a:t>karya</a:t>
            </a:r>
            <a:r>
              <a:rPr lang="en-US" dirty="0"/>
              <a:t> </a:t>
            </a:r>
            <a:r>
              <a:rPr lang="en-US" dirty="0" err="1"/>
              <a:t>ilmiah</a:t>
            </a:r>
            <a:r>
              <a:rPr lang="en-US" dirty="0"/>
              <a:t> </a:t>
            </a:r>
          </a:p>
          <a:p>
            <a:pPr marL="514350" indent="-514350">
              <a:buFont typeface="Arial" pitchFamily="34" charset="0"/>
              <a:buAutoNum type="arabicPeriod"/>
            </a:pPr>
            <a:r>
              <a:rPr lang="en-US" dirty="0"/>
              <a:t> </a:t>
            </a:r>
            <a:r>
              <a:rPr lang="en-US" dirty="0" err="1"/>
              <a:t>Sanksi</a:t>
            </a:r>
            <a:endParaRPr lang="en-US" dirty="0"/>
          </a:p>
          <a:p>
            <a:pPr marL="514350" indent="-514350">
              <a:buFont typeface="Arial" pitchFamily="34" charset="0"/>
              <a:buAutoNum type="arabicPeriod"/>
            </a:pPr>
            <a:r>
              <a:rPr lang="en-US" dirty="0" err="1"/>
              <a:t>Kategori</a:t>
            </a:r>
            <a:r>
              <a:rPr lang="en-US" dirty="0"/>
              <a:t> </a:t>
            </a:r>
            <a:r>
              <a:rPr lang="en-US" dirty="0" err="1"/>
              <a:t>pelanggaran</a:t>
            </a:r>
            <a:r>
              <a:rPr lang="en-US" dirty="0"/>
              <a:t> </a:t>
            </a:r>
          </a:p>
          <a:p>
            <a:pPr marL="514350" indent="-514350">
              <a:buFont typeface="Arial" pitchFamily="34" charset="0"/>
              <a:buAutoNum type="arabicPeriod"/>
            </a:pPr>
            <a:r>
              <a:rPr lang="en-US" dirty="0" err="1"/>
              <a:t>Prosedur</a:t>
            </a:r>
            <a:r>
              <a:rPr lang="en-US" dirty="0"/>
              <a:t> </a:t>
            </a:r>
            <a:r>
              <a:rPr lang="en-US" dirty="0" err="1"/>
              <a:t>pelaporan</a:t>
            </a:r>
            <a:r>
              <a:rPr lang="en-US" dirty="0"/>
              <a:t> </a:t>
            </a:r>
          </a:p>
          <a:p>
            <a:pPr marL="514350" indent="-514350">
              <a:buFont typeface="Arial" pitchFamily="34" charset="0"/>
              <a:buAutoNum type="arabicPeriod"/>
            </a:pPr>
            <a:r>
              <a:rPr lang="en-US" dirty="0" err="1"/>
              <a:t>Pemeriksaan</a:t>
            </a:r>
            <a:r>
              <a:rPr lang="en-US" dirty="0"/>
              <a:t> </a:t>
            </a:r>
          </a:p>
          <a:p>
            <a:pPr marL="514350" indent="-514350">
              <a:buFont typeface="Arial" pitchFamily="34" charset="0"/>
              <a:buAutoNum type="arabicPeriod"/>
            </a:pPr>
            <a:r>
              <a:rPr lang="en-US" dirty="0" err="1"/>
              <a:t>Pengajuan</a:t>
            </a:r>
            <a:r>
              <a:rPr lang="en-US" dirty="0"/>
              <a:t> </a:t>
            </a:r>
            <a:r>
              <a:rPr lang="en-US" dirty="0" err="1"/>
              <a:t>keberatan</a:t>
            </a:r>
            <a:r>
              <a:rPr lang="en-US" dirty="0"/>
              <a:t> </a:t>
            </a:r>
          </a:p>
          <a:p>
            <a:pPr marL="514350" indent="-514350">
              <a:buFont typeface="Arial" pitchFamily="34" charset="0"/>
              <a:buAutoNum type="arabicPeriod"/>
            </a:pPr>
            <a:endParaRPr lang="en-US" dirty="0"/>
          </a:p>
        </p:txBody>
      </p:sp>
    </p:spTree>
    <p:extLst>
      <p:ext uri="{BB962C8B-B14F-4D97-AF65-F5344CB8AC3E}">
        <p14:creationId xmlns:p14="http://schemas.microsoft.com/office/powerpoint/2010/main" val="1194166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50414-22EA-9A37-8346-60F076ED2F5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8FF419F-0DFB-0211-A4F6-BA183CEF9DEF}"/>
              </a:ext>
            </a:extLst>
          </p:cNvPr>
          <p:cNvSpPr/>
          <p:nvPr/>
        </p:nvSpPr>
        <p:spPr>
          <a:xfrm rot="2700000">
            <a:off x="7001768" y="1126950"/>
            <a:ext cx="5636927" cy="605970"/>
          </a:xfrm>
          <a:custGeom>
            <a:avLst/>
            <a:gdLst/>
            <a:ahLst/>
            <a:cxnLst/>
            <a:rect l="l" t="t" r="r" b="b"/>
            <a:pathLst>
              <a:path w="5636927" h="605970">
                <a:moveTo>
                  <a:pt x="0" y="0"/>
                </a:moveTo>
                <a:lnTo>
                  <a:pt x="5636927" y="0"/>
                </a:lnTo>
                <a:lnTo>
                  <a:pt x="5636927" y="605970"/>
                </a:lnTo>
                <a:lnTo>
                  <a:pt x="0" y="605970"/>
                </a:lnTo>
                <a:lnTo>
                  <a:pt x="0" y="0"/>
                </a:lnTo>
                <a:close/>
              </a:path>
            </a:pathLst>
          </a:custGeom>
          <a:blipFill>
            <a:blip r:embed="rId2"/>
            <a:stretch>
              <a:fillRect/>
            </a:stretch>
          </a:blipFill>
        </p:spPr>
      </p:sp>
      <p:grpSp>
        <p:nvGrpSpPr>
          <p:cNvPr id="3" name="Group 3">
            <a:extLst>
              <a:ext uri="{FF2B5EF4-FFF2-40B4-BE49-F238E27FC236}">
                <a16:creationId xmlns:a16="http://schemas.microsoft.com/office/drawing/2014/main" id="{71F837AA-CD46-7D44-2F28-7465D397BD86}"/>
              </a:ext>
            </a:extLst>
          </p:cNvPr>
          <p:cNvGrpSpPr/>
          <p:nvPr/>
        </p:nvGrpSpPr>
        <p:grpSpPr>
          <a:xfrm rot="-8100000">
            <a:off x="8780476" y="-367795"/>
            <a:ext cx="5359870" cy="2511321"/>
            <a:chOff x="0" y="0"/>
            <a:chExt cx="1597103" cy="748309"/>
          </a:xfrm>
        </p:grpSpPr>
        <p:sp>
          <p:nvSpPr>
            <p:cNvPr id="4" name="Freeform 4">
              <a:extLst>
                <a:ext uri="{FF2B5EF4-FFF2-40B4-BE49-F238E27FC236}">
                  <a16:creationId xmlns:a16="http://schemas.microsoft.com/office/drawing/2014/main" id="{A64AB92C-6915-B33A-369F-6973A864F304}"/>
                </a:ext>
              </a:extLst>
            </p:cNvPr>
            <p:cNvSpPr/>
            <p:nvPr/>
          </p:nvSpPr>
          <p:spPr>
            <a:xfrm>
              <a:off x="0" y="0"/>
              <a:ext cx="1597103" cy="748309"/>
            </a:xfrm>
            <a:custGeom>
              <a:avLst/>
              <a:gdLst/>
              <a:ahLst/>
              <a:cxnLst/>
              <a:rect l="l" t="t" r="r" b="b"/>
              <a:pathLst>
                <a:path w="1597103" h="748309">
                  <a:moveTo>
                    <a:pt x="0" y="0"/>
                  </a:moveTo>
                  <a:lnTo>
                    <a:pt x="1597103" y="0"/>
                  </a:lnTo>
                  <a:lnTo>
                    <a:pt x="1597103" y="748309"/>
                  </a:lnTo>
                  <a:lnTo>
                    <a:pt x="0" y="748309"/>
                  </a:lnTo>
                  <a:close/>
                </a:path>
              </a:pathLst>
            </a:custGeom>
            <a:solidFill>
              <a:srgbClr val="0F4984"/>
            </a:solidFill>
          </p:spPr>
        </p:sp>
        <p:sp>
          <p:nvSpPr>
            <p:cNvPr id="5" name="TextBox 5">
              <a:extLst>
                <a:ext uri="{FF2B5EF4-FFF2-40B4-BE49-F238E27FC236}">
                  <a16:creationId xmlns:a16="http://schemas.microsoft.com/office/drawing/2014/main" id="{67635F94-F970-AE59-DE5D-9C1F70FD0D61}"/>
                </a:ext>
              </a:extLst>
            </p:cNvPr>
            <p:cNvSpPr txBox="1"/>
            <p:nvPr/>
          </p:nvSpPr>
          <p:spPr>
            <a:xfrm>
              <a:off x="0" y="-38100"/>
              <a:ext cx="1597103" cy="78640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8ECBBC8A-4111-CC72-36ED-F6E14D8AE0BA}"/>
              </a:ext>
            </a:extLst>
          </p:cNvPr>
          <p:cNvSpPr/>
          <p:nvPr/>
        </p:nvSpPr>
        <p:spPr>
          <a:xfrm rot="2700000">
            <a:off x="9928259" y="810181"/>
            <a:ext cx="5636927" cy="605970"/>
          </a:xfrm>
          <a:custGeom>
            <a:avLst/>
            <a:gdLst/>
            <a:ahLst/>
            <a:cxnLst/>
            <a:rect l="l" t="t" r="r" b="b"/>
            <a:pathLst>
              <a:path w="5636927" h="605970">
                <a:moveTo>
                  <a:pt x="0" y="0"/>
                </a:moveTo>
                <a:lnTo>
                  <a:pt x="5636926" y="0"/>
                </a:lnTo>
                <a:lnTo>
                  <a:pt x="5636926" y="605969"/>
                </a:lnTo>
                <a:lnTo>
                  <a:pt x="0" y="605969"/>
                </a:lnTo>
                <a:lnTo>
                  <a:pt x="0" y="0"/>
                </a:lnTo>
                <a:close/>
              </a:path>
            </a:pathLst>
          </a:custGeom>
          <a:blipFill>
            <a:blip r:embed="rId2"/>
            <a:stretch>
              <a:fillRect/>
            </a:stretch>
          </a:blipFill>
        </p:spPr>
      </p:sp>
      <p:sp>
        <p:nvSpPr>
          <p:cNvPr id="7" name="Freeform 7">
            <a:extLst>
              <a:ext uri="{FF2B5EF4-FFF2-40B4-BE49-F238E27FC236}">
                <a16:creationId xmlns:a16="http://schemas.microsoft.com/office/drawing/2014/main" id="{CE9D0A1B-3975-DD22-8B2A-93E28A8A25B2}"/>
              </a:ext>
            </a:extLst>
          </p:cNvPr>
          <p:cNvSpPr/>
          <p:nvPr/>
        </p:nvSpPr>
        <p:spPr>
          <a:xfrm rot="-2700000">
            <a:off x="-3919259" y="-3675394"/>
            <a:ext cx="11641929" cy="11641929"/>
          </a:xfrm>
          <a:custGeom>
            <a:avLst/>
            <a:gdLst/>
            <a:ahLst/>
            <a:cxnLst/>
            <a:rect l="l" t="t" r="r" b="b"/>
            <a:pathLst>
              <a:path w="11641929" h="11641929">
                <a:moveTo>
                  <a:pt x="0" y="0"/>
                </a:moveTo>
                <a:lnTo>
                  <a:pt x="11641929" y="0"/>
                </a:lnTo>
                <a:lnTo>
                  <a:pt x="11641929" y="11641929"/>
                </a:lnTo>
                <a:lnTo>
                  <a:pt x="0" y="11641929"/>
                </a:lnTo>
                <a:lnTo>
                  <a:pt x="0" y="0"/>
                </a:lnTo>
                <a:close/>
              </a:path>
            </a:pathLst>
          </a:custGeom>
          <a:blipFill>
            <a:blip r:embed="rId3">
              <a:alphaModFix amt="6999"/>
            </a:blip>
            <a:stretch>
              <a:fillRect/>
            </a:stretch>
          </a:blipFill>
        </p:spPr>
      </p:sp>
      <p:grpSp>
        <p:nvGrpSpPr>
          <p:cNvPr id="8" name="Group 8">
            <a:extLst>
              <a:ext uri="{FF2B5EF4-FFF2-40B4-BE49-F238E27FC236}">
                <a16:creationId xmlns:a16="http://schemas.microsoft.com/office/drawing/2014/main" id="{F75510FF-6831-EC07-5922-3DDF00B9F733}"/>
              </a:ext>
            </a:extLst>
          </p:cNvPr>
          <p:cNvGrpSpPr/>
          <p:nvPr/>
        </p:nvGrpSpPr>
        <p:grpSpPr>
          <a:xfrm rot="-2700000">
            <a:off x="-3897407" y="4552800"/>
            <a:ext cx="10863149" cy="10863149"/>
            <a:chOff x="0" y="0"/>
            <a:chExt cx="2041549" cy="2041549"/>
          </a:xfrm>
        </p:grpSpPr>
        <p:sp>
          <p:nvSpPr>
            <p:cNvPr id="9" name="Freeform 9">
              <a:extLst>
                <a:ext uri="{FF2B5EF4-FFF2-40B4-BE49-F238E27FC236}">
                  <a16:creationId xmlns:a16="http://schemas.microsoft.com/office/drawing/2014/main" id="{F8FB1848-3AE3-7601-C49F-536D78486BA7}"/>
                </a:ext>
              </a:extLst>
            </p:cNvPr>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sp>
        <p:sp>
          <p:nvSpPr>
            <p:cNvPr id="10" name="TextBox 10">
              <a:extLst>
                <a:ext uri="{FF2B5EF4-FFF2-40B4-BE49-F238E27FC236}">
                  <a16:creationId xmlns:a16="http://schemas.microsoft.com/office/drawing/2014/main" id="{94305885-593D-39FE-386C-2B2C32EE04A0}"/>
                </a:ext>
              </a:extLst>
            </p:cNvPr>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a:extLst>
              <a:ext uri="{FF2B5EF4-FFF2-40B4-BE49-F238E27FC236}">
                <a16:creationId xmlns:a16="http://schemas.microsoft.com/office/drawing/2014/main" id="{284D5F40-3D1E-1882-C35D-A8DDE00962A9}"/>
              </a:ext>
            </a:extLst>
          </p:cNvPr>
          <p:cNvSpPr txBox="1"/>
          <p:nvPr/>
        </p:nvSpPr>
        <p:spPr>
          <a:xfrm>
            <a:off x="1028700" y="5757696"/>
            <a:ext cx="6892370" cy="3230761"/>
          </a:xfrm>
          <a:prstGeom prst="rect">
            <a:avLst/>
          </a:prstGeom>
        </p:spPr>
        <p:txBody>
          <a:bodyPr lIns="50800" tIns="50800" rIns="50800" bIns="50800" rtlCol="0" anchor="ctr"/>
          <a:lstStyle/>
          <a:p>
            <a:pPr algn="ctr">
              <a:lnSpc>
                <a:spcPts val="2659"/>
              </a:lnSpc>
            </a:pPr>
            <a:endParaRPr/>
          </a:p>
        </p:txBody>
      </p:sp>
      <p:grpSp>
        <p:nvGrpSpPr>
          <p:cNvPr id="14" name="Group 14">
            <a:extLst>
              <a:ext uri="{FF2B5EF4-FFF2-40B4-BE49-F238E27FC236}">
                <a16:creationId xmlns:a16="http://schemas.microsoft.com/office/drawing/2014/main" id="{E3486475-56E1-9A28-02FC-D62A955038F6}"/>
              </a:ext>
            </a:extLst>
          </p:cNvPr>
          <p:cNvGrpSpPr/>
          <p:nvPr/>
        </p:nvGrpSpPr>
        <p:grpSpPr>
          <a:xfrm>
            <a:off x="5918717" y="6360219"/>
            <a:ext cx="2138429" cy="2713734"/>
            <a:chOff x="0" y="0"/>
            <a:chExt cx="563208" cy="714728"/>
          </a:xfrm>
        </p:grpSpPr>
        <p:sp>
          <p:nvSpPr>
            <p:cNvPr id="15" name="Freeform 15">
              <a:extLst>
                <a:ext uri="{FF2B5EF4-FFF2-40B4-BE49-F238E27FC236}">
                  <a16:creationId xmlns:a16="http://schemas.microsoft.com/office/drawing/2014/main" id="{F3D460A9-D9B9-3638-A8CB-ED76ABE0B005}"/>
                </a:ext>
              </a:extLst>
            </p:cNvPr>
            <p:cNvSpPr/>
            <p:nvPr/>
          </p:nvSpPr>
          <p:spPr>
            <a:xfrm>
              <a:off x="0" y="0"/>
              <a:ext cx="563208" cy="714728"/>
            </a:xfrm>
            <a:custGeom>
              <a:avLst/>
              <a:gdLst/>
              <a:ahLst/>
              <a:cxnLst/>
              <a:rect l="l" t="t" r="r" b="b"/>
              <a:pathLst>
                <a:path w="563208" h="714728">
                  <a:moveTo>
                    <a:pt x="0" y="0"/>
                  </a:moveTo>
                  <a:lnTo>
                    <a:pt x="563208" y="0"/>
                  </a:lnTo>
                  <a:lnTo>
                    <a:pt x="563208" y="714728"/>
                  </a:lnTo>
                  <a:lnTo>
                    <a:pt x="0" y="714728"/>
                  </a:lnTo>
                  <a:close/>
                </a:path>
              </a:pathLst>
            </a:custGeom>
            <a:solidFill>
              <a:srgbClr val="F7FBFF"/>
            </a:solidFill>
          </p:spPr>
        </p:sp>
        <p:sp>
          <p:nvSpPr>
            <p:cNvPr id="16" name="TextBox 16">
              <a:extLst>
                <a:ext uri="{FF2B5EF4-FFF2-40B4-BE49-F238E27FC236}">
                  <a16:creationId xmlns:a16="http://schemas.microsoft.com/office/drawing/2014/main" id="{309C99AE-A036-DD7F-2D98-331B455E21FF}"/>
                </a:ext>
              </a:extLst>
            </p:cNvPr>
            <p:cNvSpPr txBox="1"/>
            <p:nvPr/>
          </p:nvSpPr>
          <p:spPr>
            <a:xfrm>
              <a:off x="0" y="-38100"/>
              <a:ext cx="563208" cy="752828"/>
            </a:xfrm>
            <a:prstGeom prst="rect">
              <a:avLst/>
            </a:prstGeom>
          </p:spPr>
          <p:txBody>
            <a:bodyPr lIns="50800" tIns="50800" rIns="50800" bIns="50800" rtlCol="0" anchor="ctr"/>
            <a:lstStyle/>
            <a:p>
              <a:pPr algn="ctr">
                <a:lnSpc>
                  <a:spcPts val="2659"/>
                </a:lnSpc>
              </a:pPr>
              <a:endParaRPr/>
            </a:p>
          </p:txBody>
        </p:sp>
      </p:grpSp>
      <p:sp>
        <p:nvSpPr>
          <p:cNvPr id="17" name="Freeform 17">
            <a:extLst>
              <a:ext uri="{FF2B5EF4-FFF2-40B4-BE49-F238E27FC236}">
                <a16:creationId xmlns:a16="http://schemas.microsoft.com/office/drawing/2014/main" id="{6B28ED6C-DAD8-FC2E-7554-CB90163B9662}"/>
              </a:ext>
            </a:extLst>
          </p:cNvPr>
          <p:cNvSpPr/>
          <p:nvPr/>
        </p:nvSpPr>
        <p:spPr>
          <a:xfrm rot="-2700000">
            <a:off x="13595740" y="1984584"/>
            <a:ext cx="10898709" cy="10898709"/>
          </a:xfrm>
          <a:custGeom>
            <a:avLst/>
            <a:gdLst/>
            <a:ahLst/>
            <a:cxnLst/>
            <a:rect l="l" t="t" r="r" b="b"/>
            <a:pathLst>
              <a:path w="10898709" h="10898709">
                <a:moveTo>
                  <a:pt x="0" y="0"/>
                </a:moveTo>
                <a:lnTo>
                  <a:pt x="10898710" y="0"/>
                </a:lnTo>
                <a:lnTo>
                  <a:pt x="10898710" y="10898709"/>
                </a:lnTo>
                <a:lnTo>
                  <a:pt x="0" y="10898709"/>
                </a:lnTo>
                <a:lnTo>
                  <a:pt x="0" y="0"/>
                </a:lnTo>
                <a:close/>
              </a:path>
            </a:pathLst>
          </a:custGeom>
          <a:blipFill>
            <a:blip r:embed="rId3">
              <a:alphaModFix amt="58000"/>
            </a:blip>
            <a:stretch>
              <a:fillRect/>
            </a:stretch>
          </a:blipFill>
        </p:spPr>
      </p:sp>
      <p:grpSp>
        <p:nvGrpSpPr>
          <p:cNvPr id="18" name="Group 18">
            <a:extLst>
              <a:ext uri="{FF2B5EF4-FFF2-40B4-BE49-F238E27FC236}">
                <a16:creationId xmlns:a16="http://schemas.microsoft.com/office/drawing/2014/main" id="{FFCE01EB-4A19-54E4-8ABF-3B41CDFB1D0B}"/>
              </a:ext>
            </a:extLst>
          </p:cNvPr>
          <p:cNvGrpSpPr/>
          <p:nvPr/>
        </p:nvGrpSpPr>
        <p:grpSpPr>
          <a:xfrm rot="-2700000">
            <a:off x="13764802" y="2665885"/>
            <a:ext cx="10169646" cy="10169646"/>
            <a:chOff x="0" y="0"/>
            <a:chExt cx="2041549" cy="2041549"/>
          </a:xfrm>
        </p:grpSpPr>
        <p:sp>
          <p:nvSpPr>
            <p:cNvPr id="19" name="Freeform 19">
              <a:extLst>
                <a:ext uri="{FF2B5EF4-FFF2-40B4-BE49-F238E27FC236}">
                  <a16:creationId xmlns:a16="http://schemas.microsoft.com/office/drawing/2014/main" id="{C975864E-0DC7-624E-3CE2-5B300E5AFAA5}"/>
                </a:ext>
              </a:extLst>
            </p:cNvPr>
            <p:cNvSpPr/>
            <p:nvPr/>
          </p:nvSpPr>
          <p:spPr>
            <a:xfrm>
              <a:off x="0" y="0"/>
              <a:ext cx="2041549" cy="2041549"/>
            </a:xfrm>
            <a:custGeom>
              <a:avLst/>
              <a:gdLst/>
              <a:ahLst/>
              <a:cxnLst/>
              <a:rect l="l" t="t" r="r" b="b"/>
              <a:pathLst>
                <a:path w="2041549" h="2041549">
                  <a:moveTo>
                    <a:pt x="76128" y="0"/>
                  </a:moveTo>
                  <a:lnTo>
                    <a:pt x="1965422" y="0"/>
                  </a:lnTo>
                  <a:cubicBezTo>
                    <a:pt x="1985612" y="0"/>
                    <a:pt x="2004975" y="8021"/>
                    <a:pt x="2019252" y="22297"/>
                  </a:cubicBezTo>
                  <a:cubicBezTo>
                    <a:pt x="2033529" y="36574"/>
                    <a:pt x="2041549" y="55937"/>
                    <a:pt x="2041549" y="76128"/>
                  </a:cubicBezTo>
                  <a:lnTo>
                    <a:pt x="2041549" y="1965422"/>
                  </a:lnTo>
                  <a:cubicBezTo>
                    <a:pt x="2041549" y="1985612"/>
                    <a:pt x="2033529" y="2004975"/>
                    <a:pt x="2019252" y="2019252"/>
                  </a:cubicBezTo>
                  <a:cubicBezTo>
                    <a:pt x="2004975" y="2033529"/>
                    <a:pt x="1985612" y="2041549"/>
                    <a:pt x="1965422" y="2041549"/>
                  </a:cubicBezTo>
                  <a:lnTo>
                    <a:pt x="76128" y="2041549"/>
                  </a:lnTo>
                  <a:cubicBezTo>
                    <a:pt x="55937" y="2041549"/>
                    <a:pt x="36574" y="2033529"/>
                    <a:pt x="22297" y="2019252"/>
                  </a:cubicBezTo>
                  <a:cubicBezTo>
                    <a:pt x="8021" y="2004975"/>
                    <a:pt x="0" y="1985612"/>
                    <a:pt x="0" y="1965422"/>
                  </a:cubicBezTo>
                  <a:lnTo>
                    <a:pt x="0" y="76128"/>
                  </a:lnTo>
                  <a:cubicBezTo>
                    <a:pt x="0" y="55937"/>
                    <a:pt x="8021" y="36574"/>
                    <a:pt x="22297" y="22297"/>
                  </a:cubicBezTo>
                  <a:cubicBezTo>
                    <a:pt x="36574" y="8021"/>
                    <a:pt x="55937" y="0"/>
                    <a:pt x="76128" y="0"/>
                  </a:cubicBezTo>
                  <a:close/>
                </a:path>
              </a:pathLst>
            </a:custGeom>
            <a:solidFill>
              <a:srgbClr val="FFFFFF"/>
            </a:solidFill>
          </p:spPr>
        </p:sp>
        <p:sp>
          <p:nvSpPr>
            <p:cNvPr id="20" name="TextBox 20">
              <a:extLst>
                <a:ext uri="{FF2B5EF4-FFF2-40B4-BE49-F238E27FC236}">
                  <a16:creationId xmlns:a16="http://schemas.microsoft.com/office/drawing/2014/main" id="{F8B60E54-983E-AF33-B433-D9ED36A91DE1}"/>
                </a:ext>
              </a:extLst>
            </p:cNvPr>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a:extLst>
              <a:ext uri="{FF2B5EF4-FFF2-40B4-BE49-F238E27FC236}">
                <a16:creationId xmlns:a16="http://schemas.microsoft.com/office/drawing/2014/main" id="{EA121903-44FA-D907-C1F7-4EEFE1AD54C2}"/>
              </a:ext>
            </a:extLst>
          </p:cNvPr>
          <p:cNvGrpSpPr/>
          <p:nvPr/>
        </p:nvGrpSpPr>
        <p:grpSpPr>
          <a:xfrm>
            <a:off x="13001506" y="687900"/>
            <a:ext cx="12547618" cy="12547618"/>
            <a:chOff x="0" y="0"/>
            <a:chExt cx="812800" cy="812800"/>
          </a:xfrm>
        </p:grpSpPr>
        <p:sp>
          <p:nvSpPr>
            <p:cNvPr id="22" name="Freeform 22">
              <a:extLst>
                <a:ext uri="{FF2B5EF4-FFF2-40B4-BE49-F238E27FC236}">
                  <a16:creationId xmlns:a16="http://schemas.microsoft.com/office/drawing/2014/main" id="{DC279880-3231-65F2-4B9D-471A92BEBFAB}"/>
                </a:ext>
              </a:extLst>
            </p:cNvPr>
            <p:cNvSpPr/>
            <p:nvPr/>
          </p:nvSpPr>
          <p:spPr>
            <a:xfrm>
              <a:off x="12111" y="12111"/>
              <a:ext cx="788579" cy="788579"/>
            </a:xfrm>
            <a:custGeom>
              <a:avLst/>
              <a:gdLst/>
              <a:ahLst/>
              <a:cxnLst/>
              <a:rect l="l" t="t" r="r" b="b"/>
              <a:pathLst>
                <a:path w="788579" h="788579">
                  <a:moveTo>
                    <a:pt x="421339" y="14939"/>
                  </a:moveTo>
                  <a:lnTo>
                    <a:pt x="773639" y="367239"/>
                  </a:lnTo>
                  <a:cubicBezTo>
                    <a:pt x="788578" y="382178"/>
                    <a:pt x="788578" y="406400"/>
                    <a:pt x="773639" y="421339"/>
                  </a:cubicBezTo>
                  <a:lnTo>
                    <a:pt x="421339" y="773639"/>
                  </a:lnTo>
                  <a:cubicBezTo>
                    <a:pt x="406400" y="788578"/>
                    <a:pt x="382178" y="788578"/>
                    <a:pt x="367239" y="773639"/>
                  </a:cubicBezTo>
                  <a:lnTo>
                    <a:pt x="14939" y="421339"/>
                  </a:lnTo>
                  <a:cubicBezTo>
                    <a:pt x="0" y="406400"/>
                    <a:pt x="0" y="382178"/>
                    <a:pt x="14939" y="367239"/>
                  </a:cubicBezTo>
                  <a:lnTo>
                    <a:pt x="367239" y="14939"/>
                  </a:lnTo>
                  <a:cubicBezTo>
                    <a:pt x="382178" y="0"/>
                    <a:pt x="406400" y="0"/>
                    <a:pt x="421339" y="14939"/>
                  </a:cubicBezTo>
                  <a:close/>
                </a:path>
              </a:pathLst>
            </a:custGeom>
            <a:blipFill>
              <a:blip r:embed="rId4"/>
              <a:stretch>
                <a:fillRect l="-24906" r="-24906"/>
              </a:stretch>
            </a:blipFill>
          </p:spPr>
        </p:sp>
      </p:grpSp>
      <p:grpSp>
        <p:nvGrpSpPr>
          <p:cNvPr id="23" name="Group 23">
            <a:extLst>
              <a:ext uri="{FF2B5EF4-FFF2-40B4-BE49-F238E27FC236}">
                <a16:creationId xmlns:a16="http://schemas.microsoft.com/office/drawing/2014/main" id="{0A15B475-77CE-2AF7-8CA4-6DDC094F64D5}"/>
              </a:ext>
            </a:extLst>
          </p:cNvPr>
          <p:cNvGrpSpPr/>
          <p:nvPr/>
        </p:nvGrpSpPr>
        <p:grpSpPr>
          <a:xfrm rot="-8100000">
            <a:off x="10669360" y="993471"/>
            <a:ext cx="10132302" cy="2304198"/>
            <a:chOff x="0" y="0"/>
            <a:chExt cx="3019165" cy="686592"/>
          </a:xfrm>
        </p:grpSpPr>
        <p:sp>
          <p:nvSpPr>
            <p:cNvPr id="24" name="Freeform 24">
              <a:extLst>
                <a:ext uri="{FF2B5EF4-FFF2-40B4-BE49-F238E27FC236}">
                  <a16:creationId xmlns:a16="http://schemas.microsoft.com/office/drawing/2014/main" id="{2EC2781E-45C8-6B60-476B-D42B2E6CBD75}"/>
                </a:ext>
              </a:extLst>
            </p:cNvPr>
            <p:cNvSpPr/>
            <p:nvPr/>
          </p:nvSpPr>
          <p:spPr>
            <a:xfrm>
              <a:off x="0" y="0"/>
              <a:ext cx="3019165" cy="686592"/>
            </a:xfrm>
            <a:custGeom>
              <a:avLst/>
              <a:gdLst/>
              <a:ahLst/>
              <a:cxnLst/>
              <a:rect l="l" t="t" r="r" b="b"/>
              <a:pathLst>
                <a:path w="3019165" h="686592">
                  <a:moveTo>
                    <a:pt x="0" y="0"/>
                  </a:moveTo>
                  <a:lnTo>
                    <a:pt x="3019165" y="0"/>
                  </a:lnTo>
                  <a:lnTo>
                    <a:pt x="3019165" y="686592"/>
                  </a:lnTo>
                  <a:lnTo>
                    <a:pt x="0" y="686592"/>
                  </a:lnTo>
                  <a:close/>
                </a:path>
              </a:pathLst>
            </a:custGeom>
            <a:solidFill>
              <a:srgbClr val="16599D"/>
            </a:solidFill>
          </p:spPr>
        </p:sp>
        <p:sp>
          <p:nvSpPr>
            <p:cNvPr id="25" name="TextBox 25">
              <a:extLst>
                <a:ext uri="{FF2B5EF4-FFF2-40B4-BE49-F238E27FC236}">
                  <a16:creationId xmlns:a16="http://schemas.microsoft.com/office/drawing/2014/main" id="{04263770-D63A-9FBD-D4A4-89F1A12ECE2E}"/>
                </a:ext>
              </a:extLst>
            </p:cNvPr>
            <p:cNvSpPr txBox="1"/>
            <p:nvPr/>
          </p:nvSpPr>
          <p:spPr>
            <a:xfrm>
              <a:off x="0" y="-38100"/>
              <a:ext cx="3019165" cy="724692"/>
            </a:xfrm>
            <a:prstGeom prst="rect">
              <a:avLst/>
            </a:prstGeom>
          </p:spPr>
          <p:txBody>
            <a:bodyPr lIns="50800" tIns="50800" rIns="50800" bIns="50800" rtlCol="0" anchor="ctr"/>
            <a:lstStyle/>
            <a:p>
              <a:pPr algn="ctr">
                <a:lnSpc>
                  <a:spcPts val="2659"/>
                </a:lnSpc>
                <a:spcBef>
                  <a:spcPct val="0"/>
                </a:spcBef>
              </a:pPr>
              <a:endParaRPr/>
            </a:p>
          </p:txBody>
        </p:sp>
      </p:grpSp>
      <p:pic>
        <p:nvPicPr>
          <p:cNvPr id="39" name="Picture 38">
            <a:extLst>
              <a:ext uri="{FF2B5EF4-FFF2-40B4-BE49-F238E27FC236}">
                <a16:creationId xmlns:a16="http://schemas.microsoft.com/office/drawing/2014/main" id="{C8AB6A3D-88A4-0F2B-D82E-D94633E4CDB8}"/>
              </a:ext>
            </a:extLst>
          </p:cNvPr>
          <p:cNvPicPr>
            <a:picLocks noChangeAspect="1"/>
          </p:cNvPicPr>
          <p:nvPr/>
        </p:nvPicPr>
        <p:blipFill>
          <a:blip r:embed="rId5"/>
          <a:stretch>
            <a:fillRect/>
          </a:stretch>
        </p:blipFill>
        <p:spPr>
          <a:xfrm>
            <a:off x="12665295" y="822513"/>
            <a:ext cx="12289764" cy="12225582"/>
          </a:xfrm>
          <a:prstGeom prst="diamond">
            <a:avLst/>
          </a:prstGeom>
        </p:spPr>
      </p:pic>
      <p:sp>
        <p:nvSpPr>
          <p:cNvPr id="26" name="Freeform 26">
            <a:extLst>
              <a:ext uri="{FF2B5EF4-FFF2-40B4-BE49-F238E27FC236}">
                <a16:creationId xmlns:a16="http://schemas.microsoft.com/office/drawing/2014/main" id="{1AD38059-773F-17BD-91DA-2B69C8135472}"/>
              </a:ext>
            </a:extLst>
          </p:cNvPr>
          <p:cNvSpPr/>
          <p:nvPr/>
        </p:nvSpPr>
        <p:spPr>
          <a:xfrm rot="2700000">
            <a:off x="13557061" y="1280279"/>
            <a:ext cx="5636927" cy="605970"/>
          </a:xfrm>
          <a:custGeom>
            <a:avLst/>
            <a:gdLst/>
            <a:ahLst/>
            <a:cxnLst/>
            <a:rect l="l" t="t" r="r" b="b"/>
            <a:pathLst>
              <a:path w="5636927" h="605970">
                <a:moveTo>
                  <a:pt x="0" y="0"/>
                </a:moveTo>
                <a:lnTo>
                  <a:pt x="5636926" y="0"/>
                </a:lnTo>
                <a:lnTo>
                  <a:pt x="5636926" y="605970"/>
                </a:lnTo>
                <a:lnTo>
                  <a:pt x="0" y="605970"/>
                </a:lnTo>
                <a:lnTo>
                  <a:pt x="0" y="0"/>
                </a:lnTo>
                <a:close/>
              </a:path>
            </a:pathLst>
          </a:custGeom>
          <a:blipFill>
            <a:blip r:embed="rId2"/>
            <a:stretch>
              <a:fillRect/>
            </a:stretch>
          </a:blipFill>
        </p:spPr>
      </p:sp>
      <p:grpSp>
        <p:nvGrpSpPr>
          <p:cNvPr id="27" name="Group 27">
            <a:extLst>
              <a:ext uri="{FF2B5EF4-FFF2-40B4-BE49-F238E27FC236}">
                <a16:creationId xmlns:a16="http://schemas.microsoft.com/office/drawing/2014/main" id="{EB2C159C-71F1-C701-3949-F05B1DE03980}"/>
              </a:ext>
            </a:extLst>
          </p:cNvPr>
          <p:cNvGrpSpPr/>
          <p:nvPr/>
        </p:nvGrpSpPr>
        <p:grpSpPr>
          <a:xfrm rot="-8100000">
            <a:off x="15049711" y="-350832"/>
            <a:ext cx="5000402" cy="2304198"/>
            <a:chOff x="0" y="0"/>
            <a:chExt cx="1489991" cy="686592"/>
          </a:xfrm>
        </p:grpSpPr>
        <p:sp>
          <p:nvSpPr>
            <p:cNvPr id="28" name="Freeform 28">
              <a:extLst>
                <a:ext uri="{FF2B5EF4-FFF2-40B4-BE49-F238E27FC236}">
                  <a16:creationId xmlns:a16="http://schemas.microsoft.com/office/drawing/2014/main" id="{04618D40-4C34-FE27-0EFD-8A7275B270A0}"/>
                </a:ext>
              </a:extLst>
            </p:cNvPr>
            <p:cNvSpPr/>
            <p:nvPr/>
          </p:nvSpPr>
          <p:spPr>
            <a:xfrm>
              <a:off x="0" y="0"/>
              <a:ext cx="1489991" cy="686592"/>
            </a:xfrm>
            <a:custGeom>
              <a:avLst/>
              <a:gdLst/>
              <a:ahLst/>
              <a:cxnLst/>
              <a:rect l="l" t="t" r="r" b="b"/>
              <a:pathLst>
                <a:path w="1489991" h="686592">
                  <a:moveTo>
                    <a:pt x="0" y="0"/>
                  </a:moveTo>
                  <a:lnTo>
                    <a:pt x="1489991" y="0"/>
                  </a:lnTo>
                  <a:lnTo>
                    <a:pt x="1489991" y="686592"/>
                  </a:lnTo>
                  <a:lnTo>
                    <a:pt x="0" y="686592"/>
                  </a:lnTo>
                  <a:close/>
                </a:path>
              </a:pathLst>
            </a:custGeom>
            <a:solidFill>
              <a:srgbClr val="2978C8"/>
            </a:solidFill>
          </p:spPr>
        </p:sp>
        <p:sp>
          <p:nvSpPr>
            <p:cNvPr id="29" name="TextBox 29">
              <a:extLst>
                <a:ext uri="{FF2B5EF4-FFF2-40B4-BE49-F238E27FC236}">
                  <a16:creationId xmlns:a16="http://schemas.microsoft.com/office/drawing/2014/main" id="{5A611443-A8DB-8AF0-38B0-B9F4F390C29B}"/>
                </a:ext>
              </a:extLst>
            </p:cNvPr>
            <p:cNvSpPr txBox="1"/>
            <p:nvPr/>
          </p:nvSpPr>
          <p:spPr>
            <a:xfrm>
              <a:off x="0" y="-38100"/>
              <a:ext cx="1489991" cy="724692"/>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a:extLst>
              <a:ext uri="{FF2B5EF4-FFF2-40B4-BE49-F238E27FC236}">
                <a16:creationId xmlns:a16="http://schemas.microsoft.com/office/drawing/2014/main" id="{E332D2C8-1154-2214-0633-C5D31A5A2792}"/>
              </a:ext>
            </a:extLst>
          </p:cNvPr>
          <p:cNvGrpSpPr/>
          <p:nvPr/>
        </p:nvGrpSpPr>
        <p:grpSpPr>
          <a:xfrm>
            <a:off x="5896855" y="8922662"/>
            <a:ext cx="131590" cy="131590"/>
            <a:chOff x="0" y="0"/>
            <a:chExt cx="812800" cy="812800"/>
          </a:xfrm>
        </p:grpSpPr>
        <p:sp>
          <p:nvSpPr>
            <p:cNvPr id="31" name="Freeform 31">
              <a:extLst>
                <a:ext uri="{FF2B5EF4-FFF2-40B4-BE49-F238E27FC236}">
                  <a16:creationId xmlns:a16="http://schemas.microsoft.com/office/drawing/2014/main" id="{D157DE77-8FC8-49EE-0DE7-ACCC601274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2A2B"/>
            </a:solidFill>
          </p:spPr>
        </p:sp>
        <p:sp>
          <p:nvSpPr>
            <p:cNvPr id="32" name="TextBox 32">
              <a:extLst>
                <a:ext uri="{FF2B5EF4-FFF2-40B4-BE49-F238E27FC236}">
                  <a16:creationId xmlns:a16="http://schemas.microsoft.com/office/drawing/2014/main" id="{D11C1FB6-02FF-3578-10C0-74E46470E8D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4165448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120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p:cNvGrpSpPr/>
        <p:nvPr/>
      </p:nvGrpSpPr>
      <p:grpSpPr>
        <a:xfrm>
          <a:off x="0" y="0"/>
          <a:ext cx="0" cy="0"/>
          <a:chOff x="0" y="0"/>
          <a:chExt cx="0" cy="0"/>
        </a:xfrm>
      </p:grpSpPr>
      <p:sp>
        <p:nvSpPr>
          <p:cNvPr id="2" name="Freeform 2"/>
          <p:cNvSpPr/>
          <p:nvPr/>
        </p:nvSpPr>
        <p:spPr>
          <a:xfrm>
            <a:off x="1028700" y="7367878"/>
            <a:ext cx="4298724" cy="800637"/>
          </a:xfrm>
          <a:custGeom>
            <a:avLst/>
            <a:gdLst/>
            <a:ahLst/>
            <a:cxnLst/>
            <a:rect l="l" t="t" r="r" b="b"/>
            <a:pathLst>
              <a:path w="4298724" h="800637">
                <a:moveTo>
                  <a:pt x="0" y="0"/>
                </a:moveTo>
                <a:lnTo>
                  <a:pt x="4298724" y="0"/>
                </a:lnTo>
                <a:lnTo>
                  <a:pt x="4298724" y="800637"/>
                </a:lnTo>
                <a:lnTo>
                  <a:pt x="0" y="8006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8457663"/>
            <a:ext cx="4298724" cy="800637"/>
          </a:xfrm>
          <a:custGeom>
            <a:avLst/>
            <a:gdLst/>
            <a:ahLst/>
            <a:cxnLst/>
            <a:rect l="l" t="t" r="r" b="b"/>
            <a:pathLst>
              <a:path w="4298724" h="800637">
                <a:moveTo>
                  <a:pt x="0" y="0"/>
                </a:moveTo>
                <a:lnTo>
                  <a:pt x="4298724" y="0"/>
                </a:lnTo>
                <a:lnTo>
                  <a:pt x="4298724" y="800637"/>
                </a:lnTo>
                <a:lnTo>
                  <a:pt x="0" y="8006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576293" y="7367878"/>
            <a:ext cx="4298724" cy="800637"/>
          </a:xfrm>
          <a:custGeom>
            <a:avLst/>
            <a:gdLst/>
            <a:ahLst/>
            <a:cxnLst/>
            <a:rect l="l" t="t" r="r" b="b"/>
            <a:pathLst>
              <a:path w="4298724" h="800637">
                <a:moveTo>
                  <a:pt x="0" y="0"/>
                </a:moveTo>
                <a:lnTo>
                  <a:pt x="4298724" y="0"/>
                </a:lnTo>
                <a:lnTo>
                  <a:pt x="4298724" y="800637"/>
                </a:lnTo>
                <a:lnTo>
                  <a:pt x="0" y="8006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5576293" y="8457663"/>
            <a:ext cx="4298724" cy="800637"/>
          </a:xfrm>
          <a:custGeom>
            <a:avLst/>
            <a:gdLst/>
            <a:ahLst/>
            <a:cxnLst/>
            <a:rect l="l" t="t" r="r" b="b"/>
            <a:pathLst>
              <a:path w="4298724" h="800637">
                <a:moveTo>
                  <a:pt x="0" y="0"/>
                </a:moveTo>
                <a:lnTo>
                  <a:pt x="4298724" y="0"/>
                </a:lnTo>
                <a:lnTo>
                  <a:pt x="4298724" y="800637"/>
                </a:lnTo>
                <a:lnTo>
                  <a:pt x="0" y="8006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8679848" y="-689215"/>
            <a:ext cx="10199108" cy="6901407"/>
            <a:chOff x="0" y="0"/>
            <a:chExt cx="13598810" cy="9201876"/>
          </a:xfrm>
        </p:grpSpPr>
        <p:pic>
          <p:nvPicPr>
            <p:cNvPr id="7" name="Picture 7"/>
            <p:cNvPicPr>
              <a:picLocks noChangeAspect="1"/>
            </p:cNvPicPr>
            <p:nvPr/>
          </p:nvPicPr>
          <p:blipFill>
            <a:blip r:embed="rId4"/>
            <a:srcRect l="5452" b="3309"/>
            <a:stretch>
              <a:fillRect/>
            </a:stretch>
          </p:blipFill>
          <p:spPr>
            <a:xfrm>
              <a:off x="0" y="0"/>
              <a:ext cx="13598810" cy="9201876"/>
            </a:xfrm>
            <a:prstGeom prst="rect">
              <a:avLst/>
            </a:prstGeom>
          </p:spPr>
        </p:pic>
      </p:grpSp>
      <p:grpSp>
        <p:nvGrpSpPr>
          <p:cNvPr id="8" name="Group 8"/>
          <p:cNvGrpSpPr/>
          <p:nvPr/>
        </p:nvGrpSpPr>
        <p:grpSpPr>
          <a:xfrm>
            <a:off x="11222423" y="4571676"/>
            <a:ext cx="7656532" cy="1874123"/>
            <a:chOff x="0" y="0"/>
            <a:chExt cx="2016535" cy="493596"/>
          </a:xfrm>
        </p:grpSpPr>
        <p:sp>
          <p:nvSpPr>
            <p:cNvPr id="9" name="Freeform 9"/>
            <p:cNvSpPr/>
            <p:nvPr/>
          </p:nvSpPr>
          <p:spPr>
            <a:xfrm>
              <a:off x="0" y="0"/>
              <a:ext cx="2016535" cy="493596"/>
            </a:xfrm>
            <a:custGeom>
              <a:avLst/>
              <a:gdLst/>
              <a:ahLst/>
              <a:cxnLst/>
              <a:rect l="l" t="t" r="r" b="b"/>
              <a:pathLst>
                <a:path w="2016535" h="493596">
                  <a:moveTo>
                    <a:pt x="56625" y="0"/>
                  </a:moveTo>
                  <a:lnTo>
                    <a:pt x="1959911" y="0"/>
                  </a:lnTo>
                  <a:cubicBezTo>
                    <a:pt x="1974928" y="0"/>
                    <a:pt x="1989331" y="5966"/>
                    <a:pt x="1999950" y="16585"/>
                  </a:cubicBezTo>
                  <a:cubicBezTo>
                    <a:pt x="2010570" y="27204"/>
                    <a:pt x="2016535" y="41607"/>
                    <a:pt x="2016535" y="56625"/>
                  </a:cubicBezTo>
                  <a:lnTo>
                    <a:pt x="2016535" y="436972"/>
                  </a:lnTo>
                  <a:cubicBezTo>
                    <a:pt x="2016535" y="468244"/>
                    <a:pt x="1991183" y="493596"/>
                    <a:pt x="1959911" y="493596"/>
                  </a:cubicBezTo>
                  <a:lnTo>
                    <a:pt x="56625" y="493596"/>
                  </a:lnTo>
                  <a:cubicBezTo>
                    <a:pt x="41607" y="493596"/>
                    <a:pt x="27204" y="487630"/>
                    <a:pt x="16585" y="477011"/>
                  </a:cubicBezTo>
                  <a:cubicBezTo>
                    <a:pt x="5966" y="466392"/>
                    <a:pt x="0" y="451989"/>
                    <a:pt x="0" y="436972"/>
                  </a:cubicBezTo>
                  <a:lnTo>
                    <a:pt x="0" y="56625"/>
                  </a:lnTo>
                  <a:cubicBezTo>
                    <a:pt x="0" y="25352"/>
                    <a:pt x="25352" y="0"/>
                    <a:pt x="56625" y="0"/>
                  </a:cubicBezTo>
                  <a:close/>
                </a:path>
              </a:pathLst>
            </a:custGeom>
            <a:solidFill>
              <a:srgbClr val="16599D"/>
            </a:solidFill>
          </p:spPr>
        </p:sp>
        <p:sp>
          <p:nvSpPr>
            <p:cNvPr id="10" name="TextBox 10"/>
            <p:cNvSpPr txBox="1"/>
            <p:nvPr/>
          </p:nvSpPr>
          <p:spPr>
            <a:xfrm>
              <a:off x="0" y="-38100"/>
              <a:ext cx="2016535" cy="531696"/>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1222423" y="6057119"/>
            <a:ext cx="7656532" cy="4343724"/>
            <a:chOff x="0" y="0"/>
            <a:chExt cx="2016535" cy="1144026"/>
          </a:xfrm>
        </p:grpSpPr>
        <p:sp>
          <p:nvSpPr>
            <p:cNvPr id="12" name="Freeform 12"/>
            <p:cNvSpPr/>
            <p:nvPr/>
          </p:nvSpPr>
          <p:spPr>
            <a:xfrm>
              <a:off x="0" y="0"/>
              <a:ext cx="2016535" cy="1144026"/>
            </a:xfrm>
            <a:custGeom>
              <a:avLst/>
              <a:gdLst/>
              <a:ahLst/>
              <a:cxnLst/>
              <a:rect l="l" t="t" r="r" b="b"/>
              <a:pathLst>
                <a:path w="2016535" h="1144026">
                  <a:moveTo>
                    <a:pt x="0" y="0"/>
                  </a:moveTo>
                  <a:lnTo>
                    <a:pt x="2016535" y="0"/>
                  </a:lnTo>
                  <a:lnTo>
                    <a:pt x="2016535" y="1144026"/>
                  </a:lnTo>
                  <a:lnTo>
                    <a:pt x="0" y="1144026"/>
                  </a:lnTo>
                  <a:close/>
                </a:path>
              </a:pathLst>
            </a:custGeom>
            <a:solidFill>
              <a:srgbClr val="2978C8"/>
            </a:solidFill>
          </p:spPr>
        </p:sp>
        <p:sp>
          <p:nvSpPr>
            <p:cNvPr id="13" name="TextBox 13"/>
            <p:cNvSpPr txBox="1"/>
            <p:nvPr/>
          </p:nvSpPr>
          <p:spPr>
            <a:xfrm>
              <a:off x="0" y="-38100"/>
              <a:ext cx="2016535" cy="1182126"/>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266310" y="8718621"/>
            <a:ext cx="309261" cy="278721"/>
          </a:xfrm>
          <a:custGeom>
            <a:avLst/>
            <a:gdLst/>
            <a:ahLst/>
            <a:cxnLst/>
            <a:rect l="l" t="t" r="r" b="b"/>
            <a:pathLst>
              <a:path w="309261" h="278721">
                <a:moveTo>
                  <a:pt x="0" y="0"/>
                </a:moveTo>
                <a:lnTo>
                  <a:pt x="309261" y="0"/>
                </a:lnTo>
                <a:lnTo>
                  <a:pt x="309261" y="278721"/>
                </a:lnTo>
                <a:lnTo>
                  <a:pt x="0" y="2787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5811022" y="8703351"/>
            <a:ext cx="309261" cy="309261"/>
          </a:xfrm>
          <a:custGeom>
            <a:avLst/>
            <a:gdLst/>
            <a:ahLst/>
            <a:cxnLst/>
            <a:rect l="l" t="t" r="r" b="b"/>
            <a:pathLst>
              <a:path w="309261" h="309261">
                <a:moveTo>
                  <a:pt x="0" y="0"/>
                </a:moveTo>
                <a:lnTo>
                  <a:pt x="309261" y="0"/>
                </a:lnTo>
                <a:lnTo>
                  <a:pt x="309261" y="309261"/>
                </a:lnTo>
                <a:lnTo>
                  <a:pt x="0" y="3092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1266310" y="7613566"/>
            <a:ext cx="309261" cy="309261"/>
          </a:xfrm>
          <a:custGeom>
            <a:avLst/>
            <a:gdLst/>
            <a:ahLst/>
            <a:cxnLst/>
            <a:rect l="l" t="t" r="r" b="b"/>
            <a:pathLst>
              <a:path w="309261" h="309261">
                <a:moveTo>
                  <a:pt x="0" y="0"/>
                </a:moveTo>
                <a:lnTo>
                  <a:pt x="309261" y="0"/>
                </a:lnTo>
                <a:lnTo>
                  <a:pt x="309261" y="309261"/>
                </a:lnTo>
                <a:lnTo>
                  <a:pt x="0" y="3092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5811022" y="7627676"/>
            <a:ext cx="309261" cy="281041"/>
          </a:xfrm>
          <a:custGeom>
            <a:avLst/>
            <a:gdLst/>
            <a:ahLst/>
            <a:cxnLst/>
            <a:rect l="l" t="t" r="r" b="b"/>
            <a:pathLst>
              <a:path w="309261" h="281041">
                <a:moveTo>
                  <a:pt x="0" y="0"/>
                </a:moveTo>
                <a:lnTo>
                  <a:pt x="309261" y="0"/>
                </a:lnTo>
                <a:lnTo>
                  <a:pt x="309261" y="281041"/>
                </a:lnTo>
                <a:lnTo>
                  <a:pt x="0" y="28104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flipV="1">
            <a:off x="12169768" y="5824169"/>
            <a:ext cx="584287" cy="383505"/>
          </a:xfrm>
          <a:custGeom>
            <a:avLst/>
            <a:gdLst/>
            <a:ahLst/>
            <a:cxnLst/>
            <a:rect l="l" t="t" r="r" b="b"/>
            <a:pathLst>
              <a:path w="584287" h="383505">
                <a:moveTo>
                  <a:pt x="0" y="383504"/>
                </a:moveTo>
                <a:lnTo>
                  <a:pt x="584287" y="383504"/>
                </a:lnTo>
                <a:lnTo>
                  <a:pt x="584287" y="0"/>
                </a:lnTo>
                <a:lnTo>
                  <a:pt x="0" y="0"/>
                </a:lnTo>
                <a:lnTo>
                  <a:pt x="0" y="383504"/>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TextBox 19"/>
          <p:cNvSpPr txBox="1"/>
          <p:nvPr/>
        </p:nvSpPr>
        <p:spPr>
          <a:xfrm>
            <a:off x="1028700" y="1129134"/>
            <a:ext cx="7414449" cy="1311275"/>
          </a:xfrm>
          <a:prstGeom prst="rect">
            <a:avLst/>
          </a:prstGeom>
        </p:spPr>
        <p:txBody>
          <a:bodyPr lIns="0" tIns="0" rIns="0" bIns="0" rtlCol="0" anchor="t">
            <a:spAutoFit/>
          </a:bodyPr>
          <a:lstStyle/>
          <a:p>
            <a:pPr algn="l">
              <a:lnSpc>
                <a:spcPts val="5199"/>
              </a:lnSpc>
            </a:pPr>
            <a:r>
              <a:rPr lang="en-US" sz="3999" b="1">
                <a:solidFill>
                  <a:srgbClr val="16599D"/>
                </a:solidFill>
                <a:latin typeface="Helios Bold"/>
                <a:ea typeface="Helios Bold"/>
                <a:cs typeface="Helios Bold"/>
                <a:sym typeface="Helios Bold"/>
              </a:rPr>
              <a:t>KNOWING THE RIGHT TARGET MARKET</a:t>
            </a:r>
          </a:p>
        </p:txBody>
      </p:sp>
      <p:sp>
        <p:nvSpPr>
          <p:cNvPr id="20" name="TextBox 20"/>
          <p:cNvSpPr txBox="1"/>
          <p:nvPr/>
        </p:nvSpPr>
        <p:spPr>
          <a:xfrm>
            <a:off x="1028700" y="5968296"/>
            <a:ext cx="6196905" cy="824984"/>
          </a:xfrm>
          <a:prstGeom prst="rect">
            <a:avLst/>
          </a:prstGeom>
        </p:spPr>
        <p:txBody>
          <a:bodyPr lIns="0" tIns="0" rIns="0" bIns="0" rtlCol="0" anchor="t">
            <a:spAutoFit/>
          </a:bodyPr>
          <a:lstStyle/>
          <a:p>
            <a:pPr algn="l">
              <a:lnSpc>
                <a:spcPts val="3360"/>
              </a:lnSpc>
              <a:spcBef>
                <a:spcPct val="0"/>
              </a:spcBef>
            </a:pPr>
            <a:r>
              <a:rPr lang="en-US" sz="2400" b="1" dirty="0">
                <a:solidFill>
                  <a:srgbClr val="000000"/>
                </a:solidFill>
                <a:latin typeface="Helios Bold"/>
                <a:ea typeface="Helios Bold"/>
                <a:cs typeface="Helios Bold"/>
                <a:sym typeface="Helios Bold"/>
              </a:rPr>
              <a:t>How to identify and understand the needs and preferences of the target market.</a:t>
            </a:r>
          </a:p>
        </p:txBody>
      </p:sp>
      <p:sp>
        <p:nvSpPr>
          <p:cNvPr id="21" name="TextBox 21"/>
          <p:cNvSpPr txBox="1"/>
          <p:nvPr/>
        </p:nvSpPr>
        <p:spPr>
          <a:xfrm>
            <a:off x="12169768" y="4913623"/>
            <a:ext cx="5213370" cy="747514"/>
          </a:xfrm>
          <a:prstGeom prst="rect">
            <a:avLst/>
          </a:prstGeom>
        </p:spPr>
        <p:txBody>
          <a:bodyPr lIns="0" tIns="0" rIns="0" bIns="0" rtlCol="0" anchor="t">
            <a:spAutoFit/>
          </a:bodyPr>
          <a:lstStyle/>
          <a:p>
            <a:pPr algn="ctr">
              <a:lnSpc>
                <a:spcPts val="2860"/>
              </a:lnSpc>
            </a:pPr>
            <a:r>
              <a:rPr lang="en-US" sz="2200" b="1">
                <a:solidFill>
                  <a:srgbClr val="FFFFFF"/>
                </a:solidFill>
                <a:latin typeface="Helios Bold"/>
                <a:ea typeface="Helios Bold"/>
                <a:cs typeface="Helios Bold"/>
                <a:sym typeface="Helios Bold"/>
              </a:rPr>
              <a:t>The importance of customer research for targeted strategies</a:t>
            </a:r>
          </a:p>
        </p:txBody>
      </p:sp>
      <p:sp>
        <p:nvSpPr>
          <p:cNvPr id="22" name="TextBox 22"/>
          <p:cNvSpPr txBox="1"/>
          <p:nvPr/>
        </p:nvSpPr>
        <p:spPr>
          <a:xfrm>
            <a:off x="1028700" y="2907515"/>
            <a:ext cx="6196905" cy="1323578"/>
          </a:xfrm>
          <a:prstGeom prst="rect">
            <a:avLst/>
          </a:prstGeom>
        </p:spPr>
        <p:txBody>
          <a:bodyPr lIns="0" tIns="0" rIns="0" bIns="0" rtlCol="0" anchor="t">
            <a:spAutoFit/>
          </a:bodyPr>
          <a:lstStyle/>
          <a:p>
            <a:pPr algn="just">
              <a:lnSpc>
                <a:spcPts val="2660"/>
              </a:lnSpc>
              <a:spcBef>
                <a:spcPct val="0"/>
              </a:spcBef>
            </a:pPr>
            <a:r>
              <a:rPr lang="en-US" sz="1900" dirty="0">
                <a:solidFill>
                  <a:srgbClr val="000000"/>
                </a:solidFill>
                <a:latin typeface="Helios"/>
                <a:ea typeface="Helios"/>
                <a:cs typeface="Helios"/>
                <a:sym typeface="Helios"/>
              </a:rPr>
              <a:t>Lorem ipsum dolor sit </a:t>
            </a:r>
            <a:r>
              <a:rPr lang="en-US" sz="1900" dirty="0" err="1">
                <a:solidFill>
                  <a:srgbClr val="000000"/>
                </a:solidFill>
                <a:latin typeface="Helios"/>
                <a:ea typeface="Helios"/>
                <a:cs typeface="Helios"/>
                <a:sym typeface="Helios"/>
              </a:rPr>
              <a:t>amet</a:t>
            </a:r>
            <a:r>
              <a:rPr lang="en-US" sz="1900" dirty="0">
                <a:solidFill>
                  <a:srgbClr val="000000"/>
                </a:solidFill>
                <a:latin typeface="Helios"/>
                <a:ea typeface="Helios"/>
                <a:cs typeface="Helios"/>
                <a:sym typeface="Helios"/>
              </a:rPr>
              <a:t>, </a:t>
            </a:r>
            <a:r>
              <a:rPr lang="en-US" sz="1900" dirty="0" err="1">
                <a:solidFill>
                  <a:srgbClr val="000000"/>
                </a:solidFill>
                <a:latin typeface="Helios"/>
                <a:ea typeface="Helios"/>
                <a:cs typeface="Helios"/>
                <a:sym typeface="Helios"/>
              </a:rPr>
              <a:t>consectetur</a:t>
            </a:r>
            <a:r>
              <a:rPr lang="en-US" sz="1900" dirty="0">
                <a:solidFill>
                  <a:srgbClr val="000000"/>
                </a:solidFill>
                <a:latin typeface="Helios"/>
                <a:ea typeface="Helios"/>
                <a:cs typeface="Helios"/>
                <a:sym typeface="Helios"/>
              </a:rPr>
              <a:t> </a:t>
            </a:r>
            <a:r>
              <a:rPr lang="en-US" sz="1900" dirty="0" err="1">
                <a:solidFill>
                  <a:srgbClr val="000000"/>
                </a:solidFill>
                <a:latin typeface="Helios"/>
                <a:ea typeface="Helios"/>
                <a:cs typeface="Helios"/>
                <a:sym typeface="Helios"/>
              </a:rPr>
              <a:t>adipiscing</a:t>
            </a:r>
            <a:r>
              <a:rPr lang="en-US" sz="1900" dirty="0">
                <a:solidFill>
                  <a:srgbClr val="000000"/>
                </a:solidFill>
                <a:latin typeface="Helios"/>
                <a:ea typeface="Helios"/>
                <a:cs typeface="Helios"/>
                <a:sym typeface="Helios"/>
              </a:rPr>
              <a:t> </a:t>
            </a:r>
            <a:r>
              <a:rPr lang="en-US" sz="1900" dirty="0" err="1">
                <a:solidFill>
                  <a:srgbClr val="000000"/>
                </a:solidFill>
                <a:latin typeface="Helios"/>
                <a:ea typeface="Helios"/>
                <a:cs typeface="Helios"/>
                <a:sym typeface="Helios"/>
              </a:rPr>
              <a:t>elit</a:t>
            </a:r>
            <a:r>
              <a:rPr lang="en-US" sz="1900" dirty="0">
                <a:solidFill>
                  <a:srgbClr val="000000"/>
                </a:solidFill>
                <a:latin typeface="Helios"/>
                <a:ea typeface="Helios"/>
                <a:cs typeface="Helios"/>
                <a:sym typeface="Helios"/>
              </a:rPr>
              <a:t>. </a:t>
            </a:r>
            <a:r>
              <a:rPr lang="en-US" sz="1900" dirty="0" err="1">
                <a:solidFill>
                  <a:srgbClr val="000000"/>
                </a:solidFill>
                <a:latin typeface="Helios"/>
                <a:ea typeface="Helios"/>
                <a:cs typeface="Helios"/>
                <a:sym typeface="Helios"/>
              </a:rPr>
              <a:t>Fusce</a:t>
            </a:r>
            <a:r>
              <a:rPr lang="en-US" sz="1900" dirty="0">
                <a:solidFill>
                  <a:srgbClr val="000000"/>
                </a:solidFill>
                <a:latin typeface="Helios"/>
                <a:ea typeface="Helios"/>
                <a:cs typeface="Helios"/>
                <a:sym typeface="Helios"/>
              </a:rPr>
              <a:t> </a:t>
            </a:r>
            <a:r>
              <a:rPr lang="en-US" sz="1900" dirty="0" err="1">
                <a:solidFill>
                  <a:srgbClr val="000000"/>
                </a:solidFill>
                <a:latin typeface="Helios"/>
                <a:ea typeface="Helios"/>
                <a:cs typeface="Helios"/>
                <a:sym typeface="Helios"/>
              </a:rPr>
              <a:t>feugiat</a:t>
            </a:r>
            <a:r>
              <a:rPr lang="en-US" sz="1900" dirty="0">
                <a:solidFill>
                  <a:srgbClr val="000000"/>
                </a:solidFill>
                <a:latin typeface="Helios"/>
                <a:ea typeface="Helios"/>
                <a:cs typeface="Helios"/>
                <a:sym typeface="Helios"/>
              </a:rPr>
              <a:t> ex magna, non </a:t>
            </a:r>
            <a:r>
              <a:rPr lang="en-US" sz="1900" dirty="0" err="1">
                <a:solidFill>
                  <a:srgbClr val="000000"/>
                </a:solidFill>
                <a:latin typeface="Helios"/>
                <a:ea typeface="Helios"/>
                <a:cs typeface="Helios"/>
                <a:sym typeface="Helios"/>
              </a:rPr>
              <a:t>rutrum</a:t>
            </a:r>
            <a:r>
              <a:rPr lang="en-US" sz="1900" dirty="0">
                <a:solidFill>
                  <a:srgbClr val="000000"/>
                </a:solidFill>
                <a:latin typeface="Helios"/>
                <a:ea typeface="Helios"/>
                <a:cs typeface="Helios"/>
                <a:sym typeface="Helios"/>
              </a:rPr>
              <a:t> </a:t>
            </a:r>
            <a:r>
              <a:rPr lang="en-US" sz="1900" dirty="0" err="1">
                <a:solidFill>
                  <a:srgbClr val="000000"/>
                </a:solidFill>
                <a:latin typeface="Helios"/>
                <a:ea typeface="Helios"/>
                <a:cs typeface="Helios"/>
                <a:sym typeface="Helios"/>
              </a:rPr>
              <a:t>tortor</a:t>
            </a:r>
            <a:r>
              <a:rPr lang="en-US" sz="1900" dirty="0">
                <a:solidFill>
                  <a:srgbClr val="000000"/>
                </a:solidFill>
                <a:latin typeface="Helios"/>
                <a:ea typeface="Helios"/>
                <a:cs typeface="Helios"/>
                <a:sym typeface="Helios"/>
              </a:rPr>
              <a:t> </a:t>
            </a:r>
            <a:r>
              <a:rPr lang="en-US" sz="1900" dirty="0" err="1">
                <a:solidFill>
                  <a:srgbClr val="000000"/>
                </a:solidFill>
                <a:latin typeface="Helios"/>
                <a:ea typeface="Helios"/>
                <a:cs typeface="Helios"/>
                <a:sym typeface="Helios"/>
              </a:rPr>
              <a:t>vulputate</a:t>
            </a:r>
            <a:r>
              <a:rPr lang="en-US" sz="1900" dirty="0">
                <a:solidFill>
                  <a:srgbClr val="000000"/>
                </a:solidFill>
                <a:latin typeface="Helios"/>
                <a:ea typeface="Helios"/>
                <a:cs typeface="Helios"/>
                <a:sym typeface="Helios"/>
              </a:rPr>
              <a:t> </a:t>
            </a:r>
            <a:r>
              <a:rPr lang="en-US" sz="1900" dirty="0" err="1">
                <a:solidFill>
                  <a:srgbClr val="000000"/>
                </a:solidFill>
                <a:latin typeface="Helios"/>
                <a:ea typeface="Helios"/>
                <a:cs typeface="Helios"/>
                <a:sym typeface="Helios"/>
              </a:rPr>
              <a:t>ut.</a:t>
            </a:r>
            <a:r>
              <a:rPr lang="en-US" sz="1900" dirty="0">
                <a:solidFill>
                  <a:srgbClr val="000000"/>
                </a:solidFill>
                <a:latin typeface="Helios"/>
                <a:ea typeface="Helios"/>
                <a:cs typeface="Helios"/>
                <a:sym typeface="Helios"/>
              </a:rPr>
              <a:t> </a:t>
            </a:r>
            <a:r>
              <a:rPr lang="en-US" sz="1900" dirty="0" err="1">
                <a:solidFill>
                  <a:srgbClr val="000000"/>
                </a:solidFill>
                <a:latin typeface="Helios"/>
                <a:ea typeface="Helios"/>
                <a:cs typeface="Helios"/>
                <a:sym typeface="Helios"/>
              </a:rPr>
              <a:t>Phasellus</a:t>
            </a:r>
            <a:r>
              <a:rPr lang="en-US" sz="1900" dirty="0">
                <a:solidFill>
                  <a:srgbClr val="000000"/>
                </a:solidFill>
                <a:latin typeface="Helios"/>
                <a:ea typeface="Helios"/>
                <a:cs typeface="Helios"/>
                <a:sym typeface="Helios"/>
              </a:rPr>
              <a:t> semper </a:t>
            </a:r>
            <a:r>
              <a:rPr lang="en-US" sz="1900" dirty="0" err="1">
                <a:solidFill>
                  <a:srgbClr val="000000"/>
                </a:solidFill>
                <a:latin typeface="Helios"/>
                <a:ea typeface="Helios"/>
                <a:cs typeface="Helios"/>
                <a:sym typeface="Helios"/>
              </a:rPr>
              <a:t>eu</a:t>
            </a:r>
            <a:r>
              <a:rPr lang="en-US" sz="1900" dirty="0">
                <a:solidFill>
                  <a:srgbClr val="000000"/>
                </a:solidFill>
                <a:latin typeface="Helios"/>
                <a:ea typeface="Helios"/>
                <a:cs typeface="Helios"/>
                <a:sym typeface="Helios"/>
              </a:rPr>
              <a:t> </a:t>
            </a:r>
            <a:r>
              <a:rPr lang="en-US" sz="1900" dirty="0" err="1">
                <a:solidFill>
                  <a:srgbClr val="000000"/>
                </a:solidFill>
                <a:latin typeface="Helios"/>
                <a:ea typeface="Helios"/>
                <a:cs typeface="Helios"/>
                <a:sym typeface="Helios"/>
              </a:rPr>
              <a:t>mauris</a:t>
            </a:r>
            <a:r>
              <a:rPr lang="en-US" sz="1900" dirty="0">
                <a:solidFill>
                  <a:srgbClr val="000000"/>
                </a:solidFill>
                <a:latin typeface="Helios"/>
                <a:ea typeface="Helios"/>
                <a:cs typeface="Helios"/>
                <a:sym typeface="Helios"/>
              </a:rPr>
              <a:t> </a:t>
            </a:r>
            <a:r>
              <a:rPr lang="en-US" sz="1900" dirty="0" err="1">
                <a:solidFill>
                  <a:srgbClr val="000000"/>
                </a:solidFill>
                <a:latin typeface="Helios"/>
                <a:ea typeface="Helios"/>
                <a:cs typeface="Helios"/>
                <a:sym typeface="Helios"/>
              </a:rPr>
              <a:t>quis</a:t>
            </a:r>
            <a:r>
              <a:rPr lang="en-US" sz="1900" dirty="0">
                <a:solidFill>
                  <a:srgbClr val="000000"/>
                </a:solidFill>
                <a:latin typeface="Helios"/>
                <a:ea typeface="Helios"/>
                <a:cs typeface="Helios"/>
                <a:sym typeface="Helios"/>
              </a:rPr>
              <a:t> pulvinar. </a:t>
            </a:r>
            <a:r>
              <a:rPr lang="en-US" sz="1900" dirty="0" err="1">
                <a:solidFill>
                  <a:srgbClr val="000000"/>
                </a:solidFill>
                <a:latin typeface="Helios"/>
                <a:ea typeface="Helios"/>
                <a:cs typeface="Helios"/>
                <a:sym typeface="Helios"/>
              </a:rPr>
              <a:t>Quisque</a:t>
            </a:r>
            <a:r>
              <a:rPr lang="en-US" sz="1900" dirty="0">
                <a:solidFill>
                  <a:srgbClr val="000000"/>
                </a:solidFill>
                <a:latin typeface="Helios"/>
                <a:ea typeface="Helios"/>
                <a:cs typeface="Helios"/>
                <a:sym typeface="Helios"/>
              </a:rPr>
              <a:t> </a:t>
            </a:r>
            <a:r>
              <a:rPr lang="en-US" sz="1900" dirty="0" err="1">
                <a:solidFill>
                  <a:srgbClr val="000000"/>
                </a:solidFill>
                <a:latin typeface="Helios"/>
                <a:ea typeface="Helios"/>
                <a:cs typeface="Helios"/>
                <a:sym typeface="Helios"/>
              </a:rPr>
              <a:t>eu</a:t>
            </a:r>
            <a:r>
              <a:rPr lang="en-US" sz="1900" dirty="0">
                <a:solidFill>
                  <a:srgbClr val="000000"/>
                </a:solidFill>
                <a:latin typeface="Helios"/>
                <a:ea typeface="Helios"/>
                <a:cs typeface="Helios"/>
                <a:sym typeface="Helios"/>
              </a:rPr>
              <a:t> mi </a:t>
            </a:r>
            <a:r>
              <a:rPr lang="en-US" sz="1900" dirty="0" err="1">
                <a:solidFill>
                  <a:srgbClr val="000000"/>
                </a:solidFill>
                <a:latin typeface="Helios"/>
                <a:ea typeface="Helios"/>
                <a:cs typeface="Helios"/>
                <a:sym typeface="Helios"/>
              </a:rPr>
              <a:t>quis</a:t>
            </a:r>
            <a:r>
              <a:rPr lang="en-US" sz="1900" dirty="0">
                <a:solidFill>
                  <a:srgbClr val="000000"/>
                </a:solidFill>
                <a:latin typeface="Helios"/>
                <a:ea typeface="Helios"/>
                <a:cs typeface="Helios"/>
                <a:sym typeface="Helios"/>
              </a:rPr>
              <a:t> </a:t>
            </a:r>
            <a:r>
              <a:rPr lang="en-US" sz="1900" dirty="0" err="1">
                <a:solidFill>
                  <a:srgbClr val="000000"/>
                </a:solidFill>
                <a:latin typeface="Helios"/>
                <a:ea typeface="Helios"/>
                <a:cs typeface="Helios"/>
                <a:sym typeface="Helios"/>
              </a:rPr>
              <a:t>velit</a:t>
            </a:r>
            <a:r>
              <a:rPr lang="en-US" sz="1900" dirty="0">
                <a:solidFill>
                  <a:srgbClr val="000000"/>
                </a:solidFill>
                <a:latin typeface="Helios"/>
                <a:ea typeface="Helios"/>
                <a:cs typeface="Helios"/>
                <a:sym typeface="Helios"/>
              </a:rPr>
              <a:t> fermentum </a:t>
            </a:r>
            <a:r>
              <a:rPr lang="en-US" sz="1900" dirty="0" err="1">
                <a:solidFill>
                  <a:srgbClr val="000000"/>
                </a:solidFill>
                <a:latin typeface="Helios"/>
                <a:ea typeface="Helios"/>
                <a:cs typeface="Helios"/>
                <a:sym typeface="Helios"/>
              </a:rPr>
              <a:t>euismod</a:t>
            </a:r>
            <a:r>
              <a:rPr lang="en-US" sz="1900" dirty="0">
                <a:solidFill>
                  <a:srgbClr val="000000"/>
                </a:solidFill>
                <a:latin typeface="Helios"/>
                <a:ea typeface="Helios"/>
                <a:cs typeface="Helios"/>
                <a:sym typeface="Helios"/>
              </a:rPr>
              <a:t> ac non ante.</a:t>
            </a:r>
          </a:p>
        </p:txBody>
      </p:sp>
      <p:sp>
        <p:nvSpPr>
          <p:cNvPr id="23" name="TextBox 23"/>
          <p:cNvSpPr txBox="1"/>
          <p:nvPr/>
        </p:nvSpPr>
        <p:spPr>
          <a:xfrm>
            <a:off x="1028700" y="4533576"/>
            <a:ext cx="6196905" cy="990143"/>
          </a:xfrm>
          <a:prstGeom prst="rect">
            <a:avLst/>
          </a:prstGeom>
        </p:spPr>
        <p:txBody>
          <a:bodyPr lIns="0" tIns="0" rIns="0" bIns="0" rtlCol="0" anchor="t">
            <a:spAutoFit/>
          </a:bodyPr>
          <a:lstStyle/>
          <a:p>
            <a:pPr algn="just">
              <a:lnSpc>
                <a:spcPts val="2660"/>
              </a:lnSpc>
              <a:spcBef>
                <a:spcPct val="0"/>
              </a:spcBef>
            </a:pPr>
            <a:r>
              <a:rPr lang="en-US" sz="1900">
                <a:solidFill>
                  <a:srgbClr val="000000"/>
                </a:solidFill>
                <a:latin typeface="Helios"/>
                <a:ea typeface="Helios"/>
                <a:cs typeface="Helios"/>
                <a:sym typeface="Helios"/>
              </a:rPr>
              <a:t>Lorem ipsum dolor sit amet, consectetur adipiscing elit. Fusce feugiat ex magna, non rutrum tortor vulputate ut. Phasellus semper eu mauris quis pulvinar.</a:t>
            </a:r>
          </a:p>
        </p:txBody>
      </p:sp>
      <p:sp>
        <p:nvSpPr>
          <p:cNvPr id="24" name="TextBox 24"/>
          <p:cNvSpPr txBox="1"/>
          <p:nvPr/>
        </p:nvSpPr>
        <p:spPr>
          <a:xfrm>
            <a:off x="2437687" y="7539835"/>
            <a:ext cx="2291490" cy="456722"/>
          </a:xfrm>
          <a:prstGeom prst="rect">
            <a:avLst/>
          </a:prstGeom>
        </p:spPr>
        <p:txBody>
          <a:bodyPr lIns="0" tIns="0" rIns="0" bIns="0" rtlCol="0" anchor="t">
            <a:spAutoFit/>
          </a:bodyPr>
          <a:lstStyle/>
          <a:p>
            <a:pPr algn="ctr">
              <a:lnSpc>
                <a:spcPts val="1831"/>
              </a:lnSpc>
            </a:pPr>
            <a:r>
              <a:rPr lang="en-US" sz="1526">
                <a:solidFill>
                  <a:srgbClr val="FFFFFF"/>
                </a:solidFill>
                <a:latin typeface="Helios"/>
                <a:ea typeface="Helios"/>
                <a:cs typeface="Helios"/>
                <a:sym typeface="Helios"/>
              </a:rPr>
              <a:t>Conducting In-depth Market Research</a:t>
            </a:r>
          </a:p>
        </p:txBody>
      </p:sp>
      <p:sp>
        <p:nvSpPr>
          <p:cNvPr id="25" name="TextBox 25"/>
          <p:cNvSpPr txBox="1"/>
          <p:nvPr/>
        </p:nvSpPr>
        <p:spPr>
          <a:xfrm>
            <a:off x="2278313" y="8629620"/>
            <a:ext cx="2610237" cy="456722"/>
          </a:xfrm>
          <a:prstGeom prst="rect">
            <a:avLst/>
          </a:prstGeom>
        </p:spPr>
        <p:txBody>
          <a:bodyPr lIns="0" tIns="0" rIns="0" bIns="0" rtlCol="0" anchor="t">
            <a:spAutoFit/>
          </a:bodyPr>
          <a:lstStyle/>
          <a:p>
            <a:pPr algn="ctr">
              <a:lnSpc>
                <a:spcPts val="1831"/>
              </a:lnSpc>
            </a:pPr>
            <a:r>
              <a:rPr lang="en-US" sz="1526">
                <a:solidFill>
                  <a:srgbClr val="FFFFFF"/>
                </a:solidFill>
                <a:latin typeface="Helios"/>
                <a:ea typeface="Helios"/>
                <a:cs typeface="Helios"/>
                <a:sym typeface="Helios"/>
              </a:rPr>
              <a:t>Observing Market Trends and Consumption Habits</a:t>
            </a:r>
          </a:p>
        </p:txBody>
      </p:sp>
      <p:sp>
        <p:nvSpPr>
          <p:cNvPr id="26" name="TextBox 26"/>
          <p:cNvSpPr txBox="1"/>
          <p:nvPr/>
        </p:nvSpPr>
        <p:spPr>
          <a:xfrm>
            <a:off x="6825907" y="7539835"/>
            <a:ext cx="2610237" cy="456722"/>
          </a:xfrm>
          <a:prstGeom prst="rect">
            <a:avLst/>
          </a:prstGeom>
        </p:spPr>
        <p:txBody>
          <a:bodyPr lIns="0" tIns="0" rIns="0" bIns="0" rtlCol="0" anchor="t">
            <a:spAutoFit/>
          </a:bodyPr>
          <a:lstStyle/>
          <a:p>
            <a:pPr algn="ctr">
              <a:lnSpc>
                <a:spcPts val="1831"/>
              </a:lnSpc>
            </a:pPr>
            <a:r>
              <a:rPr lang="en-US" sz="1526">
                <a:solidFill>
                  <a:srgbClr val="FFFFFF"/>
                </a:solidFill>
                <a:latin typeface="Helios"/>
                <a:ea typeface="Helios"/>
                <a:cs typeface="Helios"/>
                <a:sym typeface="Helios"/>
              </a:rPr>
              <a:t>Collecting Demographic and Psychographics Data</a:t>
            </a:r>
          </a:p>
        </p:txBody>
      </p:sp>
      <p:sp>
        <p:nvSpPr>
          <p:cNvPr id="27" name="TextBox 27"/>
          <p:cNvSpPr txBox="1"/>
          <p:nvPr/>
        </p:nvSpPr>
        <p:spPr>
          <a:xfrm>
            <a:off x="6825907" y="8629620"/>
            <a:ext cx="2610237" cy="456722"/>
          </a:xfrm>
          <a:prstGeom prst="rect">
            <a:avLst/>
          </a:prstGeom>
        </p:spPr>
        <p:txBody>
          <a:bodyPr lIns="0" tIns="0" rIns="0" bIns="0" rtlCol="0" anchor="t">
            <a:spAutoFit/>
          </a:bodyPr>
          <a:lstStyle/>
          <a:p>
            <a:pPr algn="ctr">
              <a:lnSpc>
                <a:spcPts val="1831"/>
              </a:lnSpc>
            </a:pPr>
            <a:r>
              <a:rPr lang="en-US" sz="1526">
                <a:solidFill>
                  <a:srgbClr val="FFFFFF"/>
                </a:solidFill>
                <a:latin typeface="Helios"/>
                <a:ea typeface="Helios"/>
                <a:cs typeface="Helios"/>
                <a:sym typeface="Helios"/>
              </a:rPr>
              <a:t>Leveraging Customer Feedback and Reviews</a:t>
            </a:r>
          </a:p>
        </p:txBody>
      </p:sp>
      <p:sp>
        <p:nvSpPr>
          <p:cNvPr id="28" name="TextBox 28"/>
          <p:cNvSpPr txBox="1"/>
          <p:nvPr/>
        </p:nvSpPr>
        <p:spPr>
          <a:xfrm>
            <a:off x="11773250" y="6502948"/>
            <a:ext cx="5918425" cy="1323578"/>
          </a:xfrm>
          <a:prstGeom prst="rect">
            <a:avLst/>
          </a:prstGeom>
        </p:spPr>
        <p:txBody>
          <a:bodyPr lIns="0" tIns="0" rIns="0" bIns="0" rtlCol="0" anchor="t">
            <a:spAutoFit/>
          </a:bodyPr>
          <a:lstStyle/>
          <a:p>
            <a:pPr algn="just">
              <a:lnSpc>
                <a:spcPts val="2660"/>
              </a:lnSpc>
              <a:spcBef>
                <a:spcPct val="0"/>
              </a:spcBef>
            </a:pPr>
            <a:r>
              <a:rPr lang="en-US" sz="1900">
                <a:solidFill>
                  <a:srgbClr val="FFFFFF"/>
                </a:solidFill>
                <a:latin typeface="Helios"/>
                <a:ea typeface="Helios"/>
                <a:cs typeface="Helios"/>
                <a:sym typeface="Helios"/>
              </a:rPr>
              <a:t>Lorem ipsum dolor sit amet, consectetur adipiscing elit. Fusce feugiat ex magna, non rutrum tortor vulputate ut. Phasellus semper eu mauris quis pulvinar. Quisque eu mi quis velit fermentum euismod ac non ante.</a:t>
            </a:r>
          </a:p>
        </p:txBody>
      </p:sp>
      <p:sp>
        <p:nvSpPr>
          <p:cNvPr id="29" name="TextBox 29"/>
          <p:cNvSpPr txBox="1"/>
          <p:nvPr/>
        </p:nvSpPr>
        <p:spPr>
          <a:xfrm>
            <a:off x="11773250" y="8121801"/>
            <a:ext cx="5918425" cy="1323578"/>
          </a:xfrm>
          <a:prstGeom prst="rect">
            <a:avLst/>
          </a:prstGeom>
        </p:spPr>
        <p:txBody>
          <a:bodyPr lIns="0" tIns="0" rIns="0" bIns="0" rtlCol="0" anchor="t">
            <a:spAutoFit/>
          </a:bodyPr>
          <a:lstStyle/>
          <a:p>
            <a:pPr algn="just">
              <a:lnSpc>
                <a:spcPts val="2660"/>
              </a:lnSpc>
              <a:spcBef>
                <a:spcPct val="0"/>
              </a:spcBef>
            </a:pPr>
            <a:r>
              <a:rPr lang="en-US" sz="1900">
                <a:solidFill>
                  <a:srgbClr val="FFFFFF"/>
                </a:solidFill>
                <a:latin typeface="Helios"/>
                <a:ea typeface="Helios"/>
                <a:cs typeface="Helios"/>
                <a:sym typeface="Helios"/>
              </a:rPr>
              <a:t>Lorem ipsum dolor sit amet, consectetur adipiscing elit. Fusce feugiat ex magna, non rutrum tortor vulputate ut. Phasellus semper eu mauris quis pulvinar. Quisque eu mi quis velit fermentum euismod ac non ante.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p:cNvGrpSpPr/>
        <p:nvPr/>
      </p:nvGrpSpPr>
      <p:grpSpPr>
        <a:xfrm>
          <a:off x="0" y="0"/>
          <a:ext cx="0" cy="0"/>
          <a:chOff x="0" y="0"/>
          <a:chExt cx="0" cy="0"/>
        </a:xfrm>
      </p:grpSpPr>
      <p:grpSp>
        <p:nvGrpSpPr>
          <p:cNvPr id="2" name="Group 2"/>
          <p:cNvGrpSpPr/>
          <p:nvPr/>
        </p:nvGrpSpPr>
        <p:grpSpPr>
          <a:xfrm>
            <a:off x="275943" y="723900"/>
            <a:ext cx="6397241" cy="8229600"/>
            <a:chOff x="0" y="0"/>
            <a:chExt cx="8529655" cy="10972800"/>
          </a:xfrm>
        </p:grpSpPr>
        <p:pic>
          <p:nvPicPr>
            <p:cNvPr id="3" name="Picture 3"/>
            <p:cNvPicPr>
              <a:picLocks noChangeAspect="1"/>
            </p:cNvPicPr>
            <p:nvPr/>
          </p:nvPicPr>
          <p:blipFill>
            <a:blip r:embed="rId2"/>
            <a:srcRect l="25748" r="22428"/>
            <a:stretch>
              <a:fillRect/>
            </a:stretch>
          </p:blipFill>
          <p:spPr>
            <a:xfrm flipH="1">
              <a:off x="0" y="0"/>
              <a:ext cx="8529655" cy="10972800"/>
            </a:xfrm>
            <a:prstGeom prst="rect">
              <a:avLst/>
            </a:prstGeom>
          </p:spPr>
        </p:pic>
      </p:grpSp>
      <p:sp>
        <p:nvSpPr>
          <p:cNvPr id="4" name="Freeform 4"/>
          <p:cNvSpPr/>
          <p:nvPr/>
        </p:nvSpPr>
        <p:spPr>
          <a:xfrm>
            <a:off x="1028700" y="1953294"/>
            <a:ext cx="1836820" cy="1843734"/>
          </a:xfrm>
          <a:custGeom>
            <a:avLst/>
            <a:gdLst/>
            <a:ahLst/>
            <a:cxnLst/>
            <a:rect l="l" t="t" r="r" b="b"/>
            <a:pathLst>
              <a:path w="1836820" h="1843734">
                <a:moveTo>
                  <a:pt x="0" y="0"/>
                </a:moveTo>
                <a:lnTo>
                  <a:pt x="1836820" y="0"/>
                </a:lnTo>
                <a:lnTo>
                  <a:pt x="1836820" y="1843734"/>
                </a:lnTo>
                <a:lnTo>
                  <a:pt x="0" y="1843734"/>
                </a:lnTo>
                <a:lnTo>
                  <a:pt x="0" y="0"/>
                </a:lnTo>
                <a:close/>
              </a:path>
            </a:pathLst>
          </a:custGeom>
          <a:blipFill>
            <a:blip r:embed="rId3">
              <a:alphaModFix amt="40000"/>
            </a:blip>
            <a:stretch>
              <a:fillRect/>
            </a:stretch>
          </a:blipFill>
        </p:spPr>
      </p:sp>
      <p:grpSp>
        <p:nvGrpSpPr>
          <p:cNvPr id="5" name="Group 5"/>
          <p:cNvGrpSpPr/>
          <p:nvPr/>
        </p:nvGrpSpPr>
        <p:grpSpPr>
          <a:xfrm>
            <a:off x="1146942" y="2074993"/>
            <a:ext cx="1600337" cy="160033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18096" y="2146147"/>
            <a:ext cx="1458028" cy="145802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78C8"/>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09907" y="2237959"/>
            <a:ext cx="1274405" cy="127440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599D"/>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2809176" y="8409237"/>
            <a:ext cx="7036271" cy="3002336"/>
            <a:chOff x="0" y="0"/>
            <a:chExt cx="1853174" cy="790739"/>
          </a:xfrm>
        </p:grpSpPr>
        <p:sp>
          <p:nvSpPr>
            <p:cNvPr id="15" name="Freeform 15"/>
            <p:cNvSpPr/>
            <p:nvPr/>
          </p:nvSpPr>
          <p:spPr>
            <a:xfrm>
              <a:off x="0" y="0"/>
              <a:ext cx="1853174" cy="790739"/>
            </a:xfrm>
            <a:custGeom>
              <a:avLst/>
              <a:gdLst/>
              <a:ahLst/>
              <a:cxnLst/>
              <a:rect l="l" t="t" r="r" b="b"/>
              <a:pathLst>
                <a:path w="1853174" h="790739">
                  <a:moveTo>
                    <a:pt x="47312" y="0"/>
                  </a:moveTo>
                  <a:lnTo>
                    <a:pt x="1805862" y="0"/>
                  </a:lnTo>
                  <a:cubicBezTo>
                    <a:pt x="1818410" y="0"/>
                    <a:pt x="1830444" y="4985"/>
                    <a:pt x="1839317" y="13857"/>
                  </a:cubicBezTo>
                  <a:cubicBezTo>
                    <a:pt x="1848190" y="22730"/>
                    <a:pt x="1853174" y="34764"/>
                    <a:pt x="1853174" y="47312"/>
                  </a:cubicBezTo>
                  <a:lnTo>
                    <a:pt x="1853174" y="743426"/>
                  </a:lnTo>
                  <a:cubicBezTo>
                    <a:pt x="1853174" y="769556"/>
                    <a:pt x="1831992" y="790739"/>
                    <a:pt x="1805862" y="790739"/>
                  </a:cubicBezTo>
                  <a:lnTo>
                    <a:pt x="47312" y="790739"/>
                  </a:lnTo>
                  <a:cubicBezTo>
                    <a:pt x="34764" y="790739"/>
                    <a:pt x="22730" y="785754"/>
                    <a:pt x="13857" y="776881"/>
                  </a:cubicBezTo>
                  <a:cubicBezTo>
                    <a:pt x="4985" y="768009"/>
                    <a:pt x="0" y="755974"/>
                    <a:pt x="0" y="743426"/>
                  </a:cubicBezTo>
                  <a:lnTo>
                    <a:pt x="0" y="47312"/>
                  </a:lnTo>
                  <a:cubicBezTo>
                    <a:pt x="0" y="34764"/>
                    <a:pt x="4985" y="22730"/>
                    <a:pt x="13857" y="13857"/>
                  </a:cubicBezTo>
                  <a:cubicBezTo>
                    <a:pt x="22730" y="4985"/>
                    <a:pt x="34764" y="0"/>
                    <a:pt x="47312" y="0"/>
                  </a:cubicBezTo>
                  <a:close/>
                </a:path>
              </a:pathLst>
            </a:custGeom>
            <a:solidFill>
              <a:srgbClr val="0F4984"/>
            </a:solidFill>
          </p:spPr>
        </p:sp>
        <p:sp>
          <p:nvSpPr>
            <p:cNvPr id="16" name="TextBox 16"/>
            <p:cNvSpPr txBox="1"/>
            <p:nvPr/>
          </p:nvSpPr>
          <p:spPr>
            <a:xfrm>
              <a:off x="0" y="-38100"/>
              <a:ext cx="1853174" cy="828839"/>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8182426" y="5105722"/>
            <a:ext cx="1330614" cy="1335623"/>
          </a:xfrm>
          <a:custGeom>
            <a:avLst/>
            <a:gdLst/>
            <a:ahLst/>
            <a:cxnLst/>
            <a:rect l="l" t="t" r="r" b="b"/>
            <a:pathLst>
              <a:path w="1330614" h="1335623">
                <a:moveTo>
                  <a:pt x="0" y="0"/>
                </a:moveTo>
                <a:lnTo>
                  <a:pt x="1330614" y="0"/>
                </a:lnTo>
                <a:lnTo>
                  <a:pt x="1330614" y="1335623"/>
                </a:lnTo>
                <a:lnTo>
                  <a:pt x="0" y="1335623"/>
                </a:lnTo>
                <a:lnTo>
                  <a:pt x="0" y="0"/>
                </a:lnTo>
                <a:close/>
              </a:path>
            </a:pathLst>
          </a:custGeom>
          <a:blipFill>
            <a:blip r:embed="rId3">
              <a:alphaModFix amt="40000"/>
            </a:blip>
            <a:stretch>
              <a:fillRect/>
            </a:stretch>
          </a:blipFill>
        </p:spPr>
      </p:sp>
      <p:grpSp>
        <p:nvGrpSpPr>
          <p:cNvPr id="18" name="Group 18"/>
          <p:cNvGrpSpPr/>
          <p:nvPr/>
        </p:nvGrpSpPr>
        <p:grpSpPr>
          <a:xfrm>
            <a:off x="8268081" y="5193882"/>
            <a:ext cx="1159303" cy="115930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8319626" y="5245427"/>
            <a:ext cx="1056213" cy="105621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78C8"/>
            </a:solidFill>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8386136" y="5311936"/>
            <a:ext cx="923194" cy="92319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599D"/>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3529748" y="6362700"/>
            <a:ext cx="559897" cy="1675029"/>
            <a:chOff x="0" y="0"/>
            <a:chExt cx="147463" cy="441160"/>
          </a:xfrm>
        </p:grpSpPr>
        <p:sp>
          <p:nvSpPr>
            <p:cNvPr id="28" name="Freeform 28"/>
            <p:cNvSpPr/>
            <p:nvPr/>
          </p:nvSpPr>
          <p:spPr>
            <a:xfrm>
              <a:off x="0" y="0"/>
              <a:ext cx="147463" cy="441160"/>
            </a:xfrm>
            <a:custGeom>
              <a:avLst/>
              <a:gdLst/>
              <a:ahLst/>
              <a:cxnLst/>
              <a:rect l="l" t="t" r="r" b="b"/>
              <a:pathLst>
                <a:path w="147463" h="441160">
                  <a:moveTo>
                    <a:pt x="0" y="0"/>
                  </a:moveTo>
                  <a:lnTo>
                    <a:pt x="147463" y="0"/>
                  </a:lnTo>
                  <a:lnTo>
                    <a:pt x="147463" y="441160"/>
                  </a:lnTo>
                  <a:lnTo>
                    <a:pt x="0" y="441160"/>
                  </a:lnTo>
                  <a:close/>
                </a:path>
              </a:pathLst>
            </a:custGeom>
            <a:solidFill>
              <a:srgbClr val="FFFFFF"/>
            </a:solidFill>
          </p:spPr>
        </p:sp>
        <p:sp>
          <p:nvSpPr>
            <p:cNvPr id="29" name="TextBox 29"/>
            <p:cNvSpPr txBox="1"/>
            <p:nvPr/>
          </p:nvSpPr>
          <p:spPr>
            <a:xfrm>
              <a:off x="0" y="-38100"/>
              <a:ext cx="147463" cy="47926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6545908" y="6782752"/>
            <a:ext cx="559897" cy="1254977"/>
            <a:chOff x="0" y="0"/>
            <a:chExt cx="147463" cy="330529"/>
          </a:xfrm>
        </p:grpSpPr>
        <p:sp>
          <p:nvSpPr>
            <p:cNvPr id="31" name="Freeform 31"/>
            <p:cNvSpPr/>
            <p:nvPr/>
          </p:nvSpPr>
          <p:spPr>
            <a:xfrm>
              <a:off x="0" y="0"/>
              <a:ext cx="147463" cy="330529"/>
            </a:xfrm>
            <a:custGeom>
              <a:avLst/>
              <a:gdLst/>
              <a:ahLst/>
              <a:cxnLst/>
              <a:rect l="l" t="t" r="r" b="b"/>
              <a:pathLst>
                <a:path w="147463" h="330529">
                  <a:moveTo>
                    <a:pt x="0" y="0"/>
                  </a:moveTo>
                  <a:lnTo>
                    <a:pt x="147463" y="0"/>
                  </a:lnTo>
                  <a:lnTo>
                    <a:pt x="147463" y="330529"/>
                  </a:lnTo>
                  <a:lnTo>
                    <a:pt x="0" y="330529"/>
                  </a:lnTo>
                  <a:close/>
                </a:path>
              </a:pathLst>
            </a:custGeom>
            <a:solidFill>
              <a:srgbClr val="FFFFFF"/>
            </a:solidFill>
          </p:spPr>
        </p:sp>
        <p:sp>
          <p:nvSpPr>
            <p:cNvPr id="32" name="TextBox 32"/>
            <p:cNvSpPr txBox="1"/>
            <p:nvPr/>
          </p:nvSpPr>
          <p:spPr>
            <a:xfrm>
              <a:off x="0" y="-38100"/>
              <a:ext cx="147463" cy="368629"/>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4190803" y="6631845"/>
            <a:ext cx="559897" cy="1405884"/>
            <a:chOff x="0" y="0"/>
            <a:chExt cx="147463" cy="370274"/>
          </a:xfrm>
        </p:grpSpPr>
        <p:sp>
          <p:nvSpPr>
            <p:cNvPr id="34" name="Freeform 34"/>
            <p:cNvSpPr/>
            <p:nvPr/>
          </p:nvSpPr>
          <p:spPr>
            <a:xfrm>
              <a:off x="0" y="0"/>
              <a:ext cx="147463" cy="370274"/>
            </a:xfrm>
            <a:custGeom>
              <a:avLst/>
              <a:gdLst/>
              <a:ahLst/>
              <a:cxnLst/>
              <a:rect l="l" t="t" r="r" b="b"/>
              <a:pathLst>
                <a:path w="147463" h="370274">
                  <a:moveTo>
                    <a:pt x="0" y="0"/>
                  </a:moveTo>
                  <a:lnTo>
                    <a:pt x="147463" y="0"/>
                  </a:lnTo>
                  <a:lnTo>
                    <a:pt x="147463" y="370274"/>
                  </a:lnTo>
                  <a:lnTo>
                    <a:pt x="0" y="370274"/>
                  </a:lnTo>
                  <a:close/>
                </a:path>
              </a:pathLst>
            </a:custGeom>
            <a:solidFill>
              <a:srgbClr val="FFFFFF"/>
            </a:solidFill>
          </p:spPr>
        </p:sp>
        <p:sp>
          <p:nvSpPr>
            <p:cNvPr id="35" name="TextBox 35"/>
            <p:cNvSpPr txBox="1"/>
            <p:nvPr/>
          </p:nvSpPr>
          <p:spPr>
            <a:xfrm>
              <a:off x="0" y="-38100"/>
              <a:ext cx="147463" cy="408374"/>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a:off x="7206963" y="6362700"/>
            <a:ext cx="559897" cy="1675029"/>
            <a:chOff x="0" y="0"/>
            <a:chExt cx="147463" cy="441160"/>
          </a:xfrm>
        </p:grpSpPr>
        <p:sp>
          <p:nvSpPr>
            <p:cNvPr id="37" name="Freeform 37"/>
            <p:cNvSpPr/>
            <p:nvPr/>
          </p:nvSpPr>
          <p:spPr>
            <a:xfrm>
              <a:off x="0" y="0"/>
              <a:ext cx="147463" cy="441160"/>
            </a:xfrm>
            <a:custGeom>
              <a:avLst/>
              <a:gdLst/>
              <a:ahLst/>
              <a:cxnLst/>
              <a:rect l="l" t="t" r="r" b="b"/>
              <a:pathLst>
                <a:path w="147463" h="441160">
                  <a:moveTo>
                    <a:pt x="0" y="0"/>
                  </a:moveTo>
                  <a:lnTo>
                    <a:pt x="147463" y="0"/>
                  </a:lnTo>
                  <a:lnTo>
                    <a:pt x="147463" y="441160"/>
                  </a:lnTo>
                  <a:lnTo>
                    <a:pt x="0" y="441160"/>
                  </a:lnTo>
                  <a:close/>
                </a:path>
              </a:pathLst>
            </a:custGeom>
            <a:solidFill>
              <a:srgbClr val="FFFFFF"/>
            </a:solidFill>
          </p:spPr>
        </p:sp>
        <p:sp>
          <p:nvSpPr>
            <p:cNvPr id="38" name="TextBox 38"/>
            <p:cNvSpPr txBox="1"/>
            <p:nvPr/>
          </p:nvSpPr>
          <p:spPr>
            <a:xfrm>
              <a:off x="0" y="-38100"/>
              <a:ext cx="147463" cy="479260"/>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4851858" y="7075156"/>
            <a:ext cx="559897" cy="962573"/>
            <a:chOff x="0" y="0"/>
            <a:chExt cx="147463" cy="253517"/>
          </a:xfrm>
        </p:grpSpPr>
        <p:sp>
          <p:nvSpPr>
            <p:cNvPr id="40" name="Freeform 40"/>
            <p:cNvSpPr/>
            <p:nvPr/>
          </p:nvSpPr>
          <p:spPr>
            <a:xfrm>
              <a:off x="0" y="0"/>
              <a:ext cx="147463" cy="253517"/>
            </a:xfrm>
            <a:custGeom>
              <a:avLst/>
              <a:gdLst/>
              <a:ahLst/>
              <a:cxnLst/>
              <a:rect l="l" t="t" r="r" b="b"/>
              <a:pathLst>
                <a:path w="147463" h="253517">
                  <a:moveTo>
                    <a:pt x="0" y="0"/>
                  </a:moveTo>
                  <a:lnTo>
                    <a:pt x="147463" y="0"/>
                  </a:lnTo>
                  <a:lnTo>
                    <a:pt x="147463" y="253517"/>
                  </a:lnTo>
                  <a:lnTo>
                    <a:pt x="0" y="253517"/>
                  </a:lnTo>
                  <a:close/>
                </a:path>
              </a:pathLst>
            </a:custGeom>
            <a:solidFill>
              <a:srgbClr val="FFFFFF"/>
            </a:solidFill>
          </p:spPr>
        </p:sp>
        <p:sp>
          <p:nvSpPr>
            <p:cNvPr id="41" name="TextBox 41"/>
            <p:cNvSpPr txBox="1"/>
            <p:nvPr/>
          </p:nvSpPr>
          <p:spPr>
            <a:xfrm>
              <a:off x="0" y="-38100"/>
              <a:ext cx="147463" cy="291617"/>
            </a:xfrm>
            <a:prstGeom prst="rect">
              <a:avLst/>
            </a:prstGeom>
          </p:spPr>
          <p:txBody>
            <a:bodyPr lIns="50800" tIns="50800" rIns="50800" bIns="50800" rtlCol="0" anchor="ctr"/>
            <a:lstStyle/>
            <a:p>
              <a:pPr algn="ctr">
                <a:lnSpc>
                  <a:spcPts val="2659"/>
                </a:lnSpc>
              </a:pPr>
              <a:endParaRPr/>
            </a:p>
          </p:txBody>
        </p:sp>
      </p:grpSp>
      <p:grpSp>
        <p:nvGrpSpPr>
          <p:cNvPr id="42" name="Group 42"/>
          <p:cNvGrpSpPr/>
          <p:nvPr/>
        </p:nvGrpSpPr>
        <p:grpSpPr>
          <a:xfrm>
            <a:off x="5195406" y="6916650"/>
            <a:ext cx="559897" cy="962573"/>
            <a:chOff x="0" y="0"/>
            <a:chExt cx="147463" cy="253517"/>
          </a:xfrm>
        </p:grpSpPr>
        <p:sp>
          <p:nvSpPr>
            <p:cNvPr id="43" name="Freeform 43"/>
            <p:cNvSpPr/>
            <p:nvPr/>
          </p:nvSpPr>
          <p:spPr>
            <a:xfrm>
              <a:off x="0" y="0"/>
              <a:ext cx="147463" cy="253517"/>
            </a:xfrm>
            <a:custGeom>
              <a:avLst/>
              <a:gdLst/>
              <a:ahLst/>
              <a:cxnLst/>
              <a:rect l="l" t="t" r="r" b="b"/>
              <a:pathLst>
                <a:path w="147463" h="253517">
                  <a:moveTo>
                    <a:pt x="0" y="0"/>
                  </a:moveTo>
                  <a:lnTo>
                    <a:pt x="147463" y="0"/>
                  </a:lnTo>
                  <a:lnTo>
                    <a:pt x="147463" y="253517"/>
                  </a:lnTo>
                  <a:lnTo>
                    <a:pt x="0" y="253517"/>
                  </a:lnTo>
                  <a:close/>
                </a:path>
              </a:pathLst>
            </a:custGeom>
            <a:solidFill>
              <a:srgbClr val="FFFFFF"/>
            </a:solidFill>
          </p:spPr>
        </p:sp>
        <p:sp>
          <p:nvSpPr>
            <p:cNvPr id="44" name="TextBox 44"/>
            <p:cNvSpPr txBox="1"/>
            <p:nvPr/>
          </p:nvSpPr>
          <p:spPr>
            <a:xfrm>
              <a:off x="0" y="-38100"/>
              <a:ext cx="147463" cy="291617"/>
            </a:xfrm>
            <a:prstGeom prst="rect">
              <a:avLst/>
            </a:prstGeom>
          </p:spPr>
          <p:txBody>
            <a:bodyPr lIns="50800" tIns="50800" rIns="50800" bIns="50800" rtlCol="0" anchor="ctr"/>
            <a:lstStyle/>
            <a:p>
              <a:pPr algn="ctr">
                <a:lnSpc>
                  <a:spcPts val="2659"/>
                </a:lnSpc>
              </a:pPr>
              <a:endParaRPr/>
            </a:p>
          </p:txBody>
        </p:sp>
      </p:grpSp>
      <p:sp>
        <p:nvSpPr>
          <p:cNvPr id="45" name="AutoShape 45"/>
          <p:cNvSpPr/>
          <p:nvPr/>
        </p:nvSpPr>
        <p:spPr>
          <a:xfrm>
            <a:off x="3246520" y="8037729"/>
            <a:ext cx="2448463" cy="0"/>
          </a:xfrm>
          <a:prstGeom prst="line">
            <a:avLst/>
          </a:prstGeom>
          <a:ln w="19050" cap="flat">
            <a:solidFill>
              <a:srgbClr val="FFFFFF"/>
            </a:solidFill>
            <a:prstDash val="solid"/>
            <a:headEnd type="oval" w="lg" len="lg"/>
            <a:tailEnd type="oval" w="lg" len="lg"/>
          </a:ln>
        </p:spPr>
      </p:sp>
      <p:sp>
        <p:nvSpPr>
          <p:cNvPr id="46" name="AutoShape 46"/>
          <p:cNvSpPr/>
          <p:nvPr/>
        </p:nvSpPr>
        <p:spPr>
          <a:xfrm>
            <a:off x="6262680" y="8037729"/>
            <a:ext cx="2448463" cy="0"/>
          </a:xfrm>
          <a:prstGeom prst="line">
            <a:avLst/>
          </a:prstGeom>
          <a:ln w="19050" cap="flat">
            <a:solidFill>
              <a:srgbClr val="FFFFFF"/>
            </a:solidFill>
            <a:prstDash val="solid"/>
            <a:headEnd type="oval" w="lg" len="lg"/>
            <a:tailEnd type="oval" w="lg" len="lg"/>
          </a:ln>
        </p:spPr>
      </p:sp>
      <p:sp>
        <p:nvSpPr>
          <p:cNvPr id="47" name="Freeform 47"/>
          <p:cNvSpPr/>
          <p:nvPr/>
        </p:nvSpPr>
        <p:spPr>
          <a:xfrm rot="-2700000">
            <a:off x="12891973" y="1379249"/>
            <a:ext cx="11641929" cy="11641929"/>
          </a:xfrm>
          <a:custGeom>
            <a:avLst/>
            <a:gdLst/>
            <a:ahLst/>
            <a:cxnLst/>
            <a:rect l="l" t="t" r="r" b="b"/>
            <a:pathLst>
              <a:path w="11641929" h="11641929">
                <a:moveTo>
                  <a:pt x="0" y="0"/>
                </a:moveTo>
                <a:lnTo>
                  <a:pt x="11641929" y="0"/>
                </a:lnTo>
                <a:lnTo>
                  <a:pt x="11641929" y="11641929"/>
                </a:lnTo>
                <a:lnTo>
                  <a:pt x="0" y="11641929"/>
                </a:lnTo>
                <a:lnTo>
                  <a:pt x="0" y="0"/>
                </a:lnTo>
                <a:close/>
              </a:path>
            </a:pathLst>
          </a:custGeom>
          <a:blipFill>
            <a:blip r:embed="rId4">
              <a:alphaModFix amt="6999"/>
            </a:blip>
            <a:stretch>
              <a:fillRect/>
            </a:stretch>
          </a:blipFill>
        </p:spPr>
      </p:sp>
      <p:grpSp>
        <p:nvGrpSpPr>
          <p:cNvPr id="48" name="Group 48"/>
          <p:cNvGrpSpPr/>
          <p:nvPr/>
        </p:nvGrpSpPr>
        <p:grpSpPr>
          <a:xfrm rot="-2700000">
            <a:off x="12874035" y="1818586"/>
            <a:ext cx="10863149" cy="10863149"/>
            <a:chOff x="0" y="0"/>
            <a:chExt cx="2041549" cy="2041549"/>
          </a:xfrm>
        </p:grpSpPr>
        <p:sp>
          <p:nvSpPr>
            <p:cNvPr id="49" name="Freeform 49"/>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sp>
        <p:sp>
          <p:nvSpPr>
            <p:cNvPr id="50" name="TextBox 50"/>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sp>
        <p:nvSpPr>
          <p:cNvPr id="57" name="Freeform 57"/>
          <p:cNvSpPr/>
          <p:nvPr/>
        </p:nvSpPr>
        <p:spPr>
          <a:xfrm>
            <a:off x="1610436" y="2530336"/>
            <a:ext cx="673348" cy="689649"/>
          </a:xfrm>
          <a:custGeom>
            <a:avLst/>
            <a:gdLst/>
            <a:ahLst/>
            <a:cxnLst/>
            <a:rect l="l" t="t" r="r" b="b"/>
            <a:pathLst>
              <a:path w="673348" h="689649">
                <a:moveTo>
                  <a:pt x="0" y="0"/>
                </a:moveTo>
                <a:lnTo>
                  <a:pt x="673348" y="0"/>
                </a:lnTo>
                <a:lnTo>
                  <a:pt x="673348" y="689650"/>
                </a:lnTo>
                <a:lnTo>
                  <a:pt x="0" y="689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8" name="Freeform 58"/>
          <p:cNvSpPr/>
          <p:nvPr/>
        </p:nvSpPr>
        <p:spPr>
          <a:xfrm>
            <a:off x="8617263" y="5522029"/>
            <a:ext cx="460940" cy="503009"/>
          </a:xfrm>
          <a:custGeom>
            <a:avLst/>
            <a:gdLst/>
            <a:ahLst/>
            <a:cxnLst/>
            <a:rect l="l" t="t" r="r" b="b"/>
            <a:pathLst>
              <a:path w="460940" h="503009">
                <a:moveTo>
                  <a:pt x="0" y="0"/>
                </a:moveTo>
                <a:lnTo>
                  <a:pt x="460940" y="0"/>
                </a:lnTo>
                <a:lnTo>
                  <a:pt x="460940" y="503009"/>
                </a:lnTo>
                <a:lnTo>
                  <a:pt x="0" y="5030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9" name="Freeform 59"/>
          <p:cNvSpPr/>
          <p:nvPr/>
        </p:nvSpPr>
        <p:spPr>
          <a:xfrm>
            <a:off x="16603440" y="7095939"/>
            <a:ext cx="423327" cy="424388"/>
          </a:xfrm>
          <a:custGeom>
            <a:avLst/>
            <a:gdLst/>
            <a:ahLst/>
            <a:cxnLst/>
            <a:rect l="l" t="t" r="r" b="b"/>
            <a:pathLst>
              <a:path w="423327" h="424388">
                <a:moveTo>
                  <a:pt x="0" y="0"/>
                </a:moveTo>
                <a:lnTo>
                  <a:pt x="423327" y="0"/>
                </a:lnTo>
                <a:lnTo>
                  <a:pt x="423327" y="424389"/>
                </a:lnTo>
                <a:lnTo>
                  <a:pt x="0" y="4243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1" name="TextBox 61"/>
          <p:cNvSpPr txBox="1"/>
          <p:nvPr/>
        </p:nvSpPr>
        <p:spPr>
          <a:xfrm>
            <a:off x="9605597" y="1129134"/>
            <a:ext cx="5733743" cy="1311275"/>
          </a:xfrm>
          <a:prstGeom prst="rect">
            <a:avLst/>
          </a:prstGeom>
        </p:spPr>
        <p:txBody>
          <a:bodyPr lIns="0" tIns="0" rIns="0" bIns="0" rtlCol="0" anchor="t">
            <a:spAutoFit/>
          </a:bodyPr>
          <a:lstStyle/>
          <a:p>
            <a:pPr algn="l">
              <a:lnSpc>
                <a:spcPts val="5199"/>
              </a:lnSpc>
            </a:pPr>
            <a:r>
              <a:rPr lang="en-US" sz="3999" b="1">
                <a:solidFill>
                  <a:srgbClr val="16599D"/>
                </a:solidFill>
                <a:latin typeface="Helios Bold"/>
                <a:ea typeface="Helios Bold"/>
                <a:cs typeface="Helios Bold"/>
                <a:sym typeface="Helios Bold"/>
              </a:rPr>
              <a:t>ACTIVE COMPETITOR ANALYSIS</a:t>
            </a:r>
          </a:p>
        </p:txBody>
      </p:sp>
      <p:sp>
        <p:nvSpPr>
          <p:cNvPr id="62" name="TextBox 62"/>
          <p:cNvSpPr txBox="1"/>
          <p:nvPr/>
        </p:nvSpPr>
        <p:spPr>
          <a:xfrm>
            <a:off x="3515109" y="8196236"/>
            <a:ext cx="1911286" cy="326965"/>
          </a:xfrm>
          <a:prstGeom prst="rect">
            <a:avLst/>
          </a:prstGeom>
        </p:spPr>
        <p:txBody>
          <a:bodyPr lIns="0" tIns="0" rIns="0" bIns="0" rtlCol="0" anchor="t">
            <a:spAutoFit/>
          </a:bodyPr>
          <a:lstStyle/>
          <a:p>
            <a:pPr algn="ctr">
              <a:lnSpc>
                <a:spcPts val="2600"/>
              </a:lnSpc>
            </a:pPr>
            <a:r>
              <a:rPr lang="en-US" sz="2000" b="1">
                <a:solidFill>
                  <a:srgbClr val="FFFFFF"/>
                </a:solidFill>
                <a:latin typeface="Helios Bold"/>
                <a:ea typeface="Helios Bold"/>
                <a:cs typeface="Helios Bold"/>
                <a:sym typeface="Helios Bold"/>
              </a:rPr>
              <a:t>ANALYSIS 1</a:t>
            </a:r>
          </a:p>
        </p:txBody>
      </p:sp>
      <p:sp>
        <p:nvSpPr>
          <p:cNvPr id="64" name="TextBox 64"/>
          <p:cNvSpPr txBox="1"/>
          <p:nvPr/>
        </p:nvSpPr>
        <p:spPr>
          <a:xfrm>
            <a:off x="6531269" y="8196236"/>
            <a:ext cx="1911286" cy="326965"/>
          </a:xfrm>
          <a:prstGeom prst="rect">
            <a:avLst/>
          </a:prstGeom>
        </p:spPr>
        <p:txBody>
          <a:bodyPr lIns="0" tIns="0" rIns="0" bIns="0" rtlCol="0" anchor="t">
            <a:spAutoFit/>
          </a:bodyPr>
          <a:lstStyle/>
          <a:p>
            <a:pPr algn="ctr">
              <a:lnSpc>
                <a:spcPts val="2600"/>
              </a:lnSpc>
            </a:pPr>
            <a:r>
              <a:rPr lang="en-US" sz="2000" b="1">
                <a:solidFill>
                  <a:srgbClr val="FFFFFF"/>
                </a:solidFill>
                <a:latin typeface="Helios Bold"/>
                <a:ea typeface="Helios Bold"/>
                <a:cs typeface="Helios Bold"/>
                <a:sym typeface="Helios Bold"/>
              </a:rPr>
              <a:t>ANALYSIS 2</a:t>
            </a:r>
          </a:p>
        </p:txBody>
      </p:sp>
      <p:sp>
        <p:nvSpPr>
          <p:cNvPr id="65" name="TextBox 65"/>
          <p:cNvSpPr txBox="1"/>
          <p:nvPr/>
        </p:nvSpPr>
        <p:spPr>
          <a:xfrm>
            <a:off x="10096853" y="2715122"/>
            <a:ext cx="6127984" cy="492443"/>
          </a:xfrm>
          <a:prstGeom prst="rect">
            <a:avLst/>
          </a:prstGeom>
        </p:spPr>
        <p:txBody>
          <a:bodyPr lIns="0" tIns="0" rIns="0" bIns="0" rtlCol="0" anchor="t">
            <a:spAutoFit/>
          </a:bodyPr>
          <a:lstStyle/>
          <a:p>
            <a:pPr lvl="0"/>
            <a:r>
              <a:rPr lang="en-US" sz="3200" dirty="0"/>
              <a:t>c</a:t>
            </a:r>
            <a:endParaRPr lang="en-US" sz="4000" b="1" dirty="0">
              <a:solidFill>
                <a:srgbClr val="000000"/>
              </a:solidFill>
              <a:latin typeface="Helios Bold"/>
              <a:ea typeface="Helios Bold"/>
              <a:cs typeface="Helios Bold"/>
              <a:sym typeface="Helios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BFF"/>
        </a:solidFill>
        <a:effectLst/>
      </p:bgPr>
    </p:bg>
    <p:spTree>
      <p:nvGrpSpPr>
        <p:cNvPr id="1" name=""/>
        <p:cNvGrpSpPr/>
        <p:nvPr/>
      </p:nvGrpSpPr>
      <p:grpSpPr>
        <a:xfrm>
          <a:off x="0" y="0"/>
          <a:ext cx="0" cy="0"/>
          <a:chOff x="0" y="0"/>
          <a:chExt cx="0" cy="0"/>
        </a:xfrm>
      </p:grpSpPr>
      <p:sp>
        <p:nvSpPr>
          <p:cNvPr id="2" name="Freeform 2"/>
          <p:cNvSpPr/>
          <p:nvPr/>
        </p:nvSpPr>
        <p:spPr>
          <a:xfrm rot="-8100000">
            <a:off x="12774863" y="-2076769"/>
            <a:ext cx="11641929" cy="11641929"/>
          </a:xfrm>
          <a:custGeom>
            <a:avLst/>
            <a:gdLst/>
            <a:ahLst/>
            <a:cxnLst/>
            <a:rect l="l" t="t" r="r" b="b"/>
            <a:pathLst>
              <a:path w="11641929" h="11641929">
                <a:moveTo>
                  <a:pt x="0" y="0"/>
                </a:moveTo>
                <a:lnTo>
                  <a:pt x="11641929" y="0"/>
                </a:lnTo>
                <a:lnTo>
                  <a:pt x="11641929" y="11641929"/>
                </a:lnTo>
                <a:lnTo>
                  <a:pt x="0" y="11641929"/>
                </a:lnTo>
                <a:lnTo>
                  <a:pt x="0" y="0"/>
                </a:lnTo>
                <a:close/>
              </a:path>
            </a:pathLst>
          </a:custGeom>
          <a:blipFill>
            <a:blip r:embed="rId2">
              <a:alphaModFix amt="8999"/>
            </a:blip>
            <a:stretch>
              <a:fillRect/>
            </a:stretch>
          </a:blipFill>
        </p:spPr>
      </p:sp>
      <p:grpSp>
        <p:nvGrpSpPr>
          <p:cNvPr id="3" name="Group 3"/>
          <p:cNvGrpSpPr/>
          <p:nvPr/>
        </p:nvGrpSpPr>
        <p:grpSpPr>
          <a:xfrm rot="-8100000">
            <a:off x="13106280" y="-1629406"/>
            <a:ext cx="10863149" cy="10863149"/>
            <a:chOff x="0" y="0"/>
            <a:chExt cx="2041549" cy="2041549"/>
          </a:xfrm>
        </p:grpSpPr>
        <p:sp>
          <p:nvSpPr>
            <p:cNvPr id="4" name="Freeform 4"/>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sp>
        <p:sp>
          <p:nvSpPr>
            <p:cNvPr id="5" name="TextBox 5"/>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579806" y="2825831"/>
            <a:ext cx="4679494" cy="4357779"/>
          </a:xfrm>
          <a:custGeom>
            <a:avLst/>
            <a:gdLst/>
            <a:ahLst/>
            <a:cxnLst/>
            <a:rect l="l" t="t" r="r" b="b"/>
            <a:pathLst>
              <a:path w="4679494" h="4357779">
                <a:moveTo>
                  <a:pt x="0" y="0"/>
                </a:moveTo>
                <a:lnTo>
                  <a:pt x="4679494" y="0"/>
                </a:lnTo>
                <a:lnTo>
                  <a:pt x="4679494" y="4357778"/>
                </a:lnTo>
                <a:lnTo>
                  <a:pt x="0" y="43577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AutoShape 7"/>
          <p:cNvSpPr/>
          <p:nvPr/>
        </p:nvSpPr>
        <p:spPr>
          <a:xfrm>
            <a:off x="13592787" y="2244140"/>
            <a:ext cx="1326766" cy="0"/>
          </a:xfrm>
          <a:prstGeom prst="line">
            <a:avLst/>
          </a:prstGeom>
          <a:ln w="19050" cap="flat">
            <a:solidFill>
              <a:srgbClr val="292A2B"/>
            </a:solidFill>
            <a:prstDash val="solid"/>
            <a:headEnd type="oval" w="lg" len="lg"/>
            <a:tailEnd type="none" w="sm" len="sm"/>
          </a:ln>
        </p:spPr>
      </p:sp>
      <p:sp>
        <p:nvSpPr>
          <p:cNvPr id="8" name="AutoShape 8"/>
          <p:cNvSpPr/>
          <p:nvPr/>
        </p:nvSpPr>
        <p:spPr>
          <a:xfrm>
            <a:off x="14809587" y="8050579"/>
            <a:ext cx="1326766" cy="0"/>
          </a:xfrm>
          <a:prstGeom prst="line">
            <a:avLst/>
          </a:prstGeom>
          <a:ln w="19050" cap="flat">
            <a:solidFill>
              <a:srgbClr val="292A2B"/>
            </a:solidFill>
            <a:prstDash val="solid"/>
            <a:headEnd type="oval" w="lg" len="lg"/>
            <a:tailEnd type="none" w="sm" len="sm"/>
          </a:ln>
        </p:spPr>
      </p:sp>
      <p:sp>
        <p:nvSpPr>
          <p:cNvPr id="9" name="AutoShape 9"/>
          <p:cNvSpPr/>
          <p:nvPr/>
        </p:nvSpPr>
        <p:spPr>
          <a:xfrm>
            <a:off x="12322751" y="6109170"/>
            <a:ext cx="726444" cy="0"/>
          </a:xfrm>
          <a:prstGeom prst="line">
            <a:avLst/>
          </a:prstGeom>
          <a:ln w="19050" cap="flat">
            <a:solidFill>
              <a:srgbClr val="292A2B"/>
            </a:solidFill>
            <a:prstDash val="solid"/>
            <a:headEnd type="none" w="sm" len="sm"/>
            <a:tailEnd type="none" w="sm" len="sm"/>
          </a:ln>
        </p:spPr>
      </p:sp>
      <p:sp>
        <p:nvSpPr>
          <p:cNvPr id="10" name="AutoShape 10"/>
          <p:cNvSpPr/>
          <p:nvPr/>
        </p:nvSpPr>
        <p:spPr>
          <a:xfrm flipV="1">
            <a:off x="14912156" y="2236421"/>
            <a:ext cx="0" cy="1009004"/>
          </a:xfrm>
          <a:prstGeom prst="line">
            <a:avLst/>
          </a:prstGeom>
          <a:ln w="19050" cap="flat">
            <a:solidFill>
              <a:srgbClr val="292A2B"/>
            </a:solidFill>
            <a:prstDash val="solid"/>
            <a:headEnd type="none" w="sm" len="sm"/>
            <a:tailEnd type="none" w="sm" len="sm"/>
          </a:ln>
        </p:spPr>
      </p:sp>
      <p:sp>
        <p:nvSpPr>
          <p:cNvPr id="11" name="AutoShape 11"/>
          <p:cNvSpPr/>
          <p:nvPr/>
        </p:nvSpPr>
        <p:spPr>
          <a:xfrm flipH="1" flipV="1">
            <a:off x="16128955" y="6679107"/>
            <a:ext cx="0" cy="1371472"/>
          </a:xfrm>
          <a:prstGeom prst="line">
            <a:avLst/>
          </a:prstGeom>
          <a:ln w="19050" cap="flat">
            <a:solidFill>
              <a:srgbClr val="292A2B"/>
            </a:solidFill>
            <a:prstDash val="solid"/>
            <a:headEnd type="none" w="sm" len="sm"/>
            <a:tailEnd type="none" w="sm" len="sm"/>
          </a:ln>
        </p:spPr>
      </p:sp>
      <p:sp>
        <p:nvSpPr>
          <p:cNvPr id="12" name="AutoShape 12"/>
          <p:cNvSpPr/>
          <p:nvPr/>
        </p:nvSpPr>
        <p:spPr>
          <a:xfrm flipV="1">
            <a:off x="12332276" y="5100166"/>
            <a:ext cx="0" cy="1009004"/>
          </a:xfrm>
          <a:prstGeom prst="line">
            <a:avLst/>
          </a:prstGeom>
          <a:ln w="19050" cap="flat">
            <a:solidFill>
              <a:srgbClr val="292A2B"/>
            </a:solidFill>
            <a:prstDash val="solid"/>
            <a:headEnd type="none" w="sm" len="sm"/>
            <a:tailEnd type="none" w="sm" len="sm"/>
          </a:ln>
        </p:spPr>
      </p:sp>
      <p:sp>
        <p:nvSpPr>
          <p:cNvPr id="13" name="AutoShape 13"/>
          <p:cNvSpPr/>
          <p:nvPr/>
        </p:nvSpPr>
        <p:spPr>
          <a:xfrm>
            <a:off x="11605832" y="5100166"/>
            <a:ext cx="726444" cy="0"/>
          </a:xfrm>
          <a:prstGeom prst="line">
            <a:avLst/>
          </a:prstGeom>
          <a:ln w="19050" cap="flat">
            <a:solidFill>
              <a:srgbClr val="292A2B"/>
            </a:solidFill>
            <a:prstDash val="solid"/>
            <a:headEnd type="oval" w="lg" len="lg"/>
            <a:tailEnd type="none" w="sm" len="sm"/>
          </a:ln>
        </p:spPr>
      </p:sp>
      <p:grpSp>
        <p:nvGrpSpPr>
          <p:cNvPr id="14" name="Group 14"/>
          <p:cNvGrpSpPr/>
          <p:nvPr/>
        </p:nvGrpSpPr>
        <p:grpSpPr>
          <a:xfrm>
            <a:off x="1028700" y="5100166"/>
            <a:ext cx="5438934" cy="5914683"/>
            <a:chOff x="0" y="0"/>
            <a:chExt cx="7251912" cy="7886244"/>
          </a:xfrm>
        </p:grpSpPr>
        <p:pic>
          <p:nvPicPr>
            <p:cNvPr id="15" name="Picture 15"/>
            <p:cNvPicPr>
              <a:picLocks noChangeAspect="1"/>
            </p:cNvPicPr>
            <p:nvPr/>
          </p:nvPicPr>
          <p:blipFill>
            <a:blip r:embed="rId5"/>
            <a:srcRect l="8531" t="18357" r="8454"/>
            <a:stretch>
              <a:fillRect/>
            </a:stretch>
          </p:blipFill>
          <p:spPr>
            <a:xfrm>
              <a:off x="0" y="0"/>
              <a:ext cx="7251912" cy="7886244"/>
            </a:xfrm>
            <a:prstGeom prst="rect">
              <a:avLst/>
            </a:prstGeom>
          </p:spPr>
        </p:pic>
      </p:grpSp>
      <p:grpSp>
        <p:nvGrpSpPr>
          <p:cNvPr id="16" name="Group 16"/>
          <p:cNvGrpSpPr/>
          <p:nvPr/>
        </p:nvGrpSpPr>
        <p:grpSpPr>
          <a:xfrm>
            <a:off x="3652917" y="6399868"/>
            <a:ext cx="6435173" cy="2858432"/>
            <a:chOff x="0" y="0"/>
            <a:chExt cx="1694860" cy="752838"/>
          </a:xfrm>
        </p:grpSpPr>
        <p:sp>
          <p:nvSpPr>
            <p:cNvPr id="17" name="Freeform 17"/>
            <p:cNvSpPr/>
            <p:nvPr/>
          </p:nvSpPr>
          <p:spPr>
            <a:xfrm>
              <a:off x="0" y="0"/>
              <a:ext cx="1694861" cy="752838"/>
            </a:xfrm>
            <a:custGeom>
              <a:avLst/>
              <a:gdLst/>
              <a:ahLst/>
              <a:cxnLst/>
              <a:rect l="l" t="t" r="r" b="b"/>
              <a:pathLst>
                <a:path w="1694861" h="752838">
                  <a:moveTo>
                    <a:pt x="36092" y="0"/>
                  </a:moveTo>
                  <a:lnTo>
                    <a:pt x="1658769" y="0"/>
                  </a:lnTo>
                  <a:cubicBezTo>
                    <a:pt x="1678702" y="0"/>
                    <a:pt x="1694861" y="16159"/>
                    <a:pt x="1694861" y="36092"/>
                  </a:cubicBezTo>
                  <a:lnTo>
                    <a:pt x="1694861" y="716746"/>
                  </a:lnTo>
                  <a:cubicBezTo>
                    <a:pt x="1694861" y="726318"/>
                    <a:pt x="1691058" y="735498"/>
                    <a:pt x="1684289" y="742267"/>
                  </a:cubicBezTo>
                  <a:cubicBezTo>
                    <a:pt x="1677521" y="749035"/>
                    <a:pt x="1668341" y="752838"/>
                    <a:pt x="1658769" y="752838"/>
                  </a:cubicBezTo>
                  <a:lnTo>
                    <a:pt x="36092" y="752838"/>
                  </a:lnTo>
                  <a:cubicBezTo>
                    <a:pt x="16159" y="752838"/>
                    <a:pt x="0" y="736679"/>
                    <a:pt x="0" y="716746"/>
                  </a:cubicBezTo>
                  <a:lnTo>
                    <a:pt x="0" y="36092"/>
                  </a:lnTo>
                  <a:cubicBezTo>
                    <a:pt x="0" y="26520"/>
                    <a:pt x="3803" y="17340"/>
                    <a:pt x="10571" y="10571"/>
                  </a:cubicBezTo>
                  <a:cubicBezTo>
                    <a:pt x="17340" y="3803"/>
                    <a:pt x="26520" y="0"/>
                    <a:pt x="36092" y="0"/>
                  </a:cubicBezTo>
                  <a:close/>
                </a:path>
              </a:pathLst>
            </a:custGeom>
            <a:solidFill>
              <a:srgbClr val="16599D"/>
            </a:solidFill>
          </p:spPr>
        </p:sp>
        <p:sp>
          <p:nvSpPr>
            <p:cNvPr id="18" name="TextBox 18"/>
            <p:cNvSpPr txBox="1"/>
            <p:nvPr/>
          </p:nvSpPr>
          <p:spPr>
            <a:xfrm>
              <a:off x="0" y="-38100"/>
              <a:ext cx="1694860" cy="790938"/>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3341173" y="5700525"/>
            <a:ext cx="694177" cy="655998"/>
          </a:xfrm>
          <a:custGeom>
            <a:avLst/>
            <a:gdLst/>
            <a:ahLst/>
            <a:cxnLst/>
            <a:rect l="l" t="t" r="r" b="b"/>
            <a:pathLst>
              <a:path w="694177" h="655998">
                <a:moveTo>
                  <a:pt x="0" y="0"/>
                </a:moveTo>
                <a:lnTo>
                  <a:pt x="694177" y="0"/>
                </a:lnTo>
                <a:lnTo>
                  <a:pt x="694177" y="655997"/>
                </a:lnTo>
                <a:lnTo>
                  <a:pt x="0" y="6559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14604264" y="3655145"/>
            <a:ext cx="630578" cy="655998"/>
          </a:xfrm>
          <a:custGeom>
            <a:avLst/>
            <a:gdLst/>
            <a:ahLst/>
            <a:cxnLst/>
            <a:rect l="l" t="t" r="r" b="b"/>
            <a:pathLst>
              <a:path w="630578" h="655998">
                <a:moveTo>
                  <a:pt x="0" y="0"/>
                </a:moveTo>
                <a:lnTo>
                  <a:pt x="630578" y="0"/>
                </a:lnTo>
                <a:lnTo>
                  <a:pt x="630578" y="655997"/>
                </a:lnTo>
                <a:lnTo>
                  <a:pt x="0" y="6559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a:off x="15830032" y="5667671"/>
            <a:ext cx="650741" cy="732198"/>
          </a:xfrm>
          <a:custGeom>
            <a:avLst/>
            <a:gdLst/>
            <a:ahLst/>
            <a:cxnLst/>
            <a:rect l="l" t="t" r="r" b="b"/>
            <a:pathLst>
              <a:path w="650741" h="732198">
                <a:moveTo>
                  <a:pt x="0" y="0"/>
                </a:moveTo>
                <a:lnTo>
                  <a:pt x="650741" y="0"/>
                </a:lnTo>
                <a:lnTo>
                  <a:pt x="650741" y="732197"/>
                </a:lnTo>
                <a:lnTo>
                  <a:pt x="0" y="7321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TextBox 22"/>
          <p:cNvSpPr txBox="1"/>
          <p:nvPr/>
        </p:nvSpPr>
        <p:spPr>
          <a:xfrm>
            <a:off x="1028700" y="1129134"/>
            <a:ext cx="7660333" cy="1311275"/>
          </a:xfrm>
          <a:prstGeom prst="rect">
            <a:avLst/>
          </a:prstGeom>
        </p:spPr>
        <p:txBody>
          <a:bodyPr lIns="0" tIns="0" rIns="0" bIns="0" rtlCol="0" anchor="t">
            <a:spAutoFit/>
          </a:bodyPr>
          <a:lstStyle/>
          <a:p>
            <a:pPr algn="l">
              <a:lnSpc>
                <a:spcPts val="5199"/>
              </a:lnSpc>
            </a:pPr>
            <a:r>
              <a:rPr lang="en-US" sz="3999" b="1">
                <a:solidFill>
                  <a:srgbClr val="16599D"/>
                </a:solidFill>
                <a:latin typeface="Helios Bold"/>
                <a:ea typeface="Helios Bold"/>
                <a:cs typeface="Helios Bold"/>
                <a:sym typeface="Helios Bold"/>
              </a:rPr>
              <a:t>DETERMINING THE UNIQUE SELLING PROPOSITION (USP)</a:t>
            </a:r>
          </a:p>
        </p:txBody>
      </p:sp>
      <p:sp>
        <p:nvSpPr>
          <p:cNvPr id="23" name="TextBox 23"/>
          <p:cNvSpPr txBox="1"/>
          <p:nvPr/>
        </p:nvSpPr>
        <p:spPr>
          <a:xfrm>
            <a:off x="1028700" y="2925681"/>
            <a:ext cx="7481399" cy="1589405"/>
          </a:xfrm>
          <a:prstGeom prst="rect">
            <a:avLst/>
          </a:prstGeom>
        </p:spPr>
        <p:txBody>
          <a:bodyPr lIns="0" tIns="0" rIns="0" bIns="0" rtlCol="0" anchor="t">
            <a:spAutoFit/>
          </a:bodyPr>
          <a:lstStyle/>
          <a:p>
            <a:pPr algn="just">
              <a:lnSpc>
                <a:spcPts val="3220"/>
              </a:lnSpc>
              <a:spcBef>
                <a:spcPct val="0"/>
              </a:spcBef>
            </a:pPr>
            <a:r>
              <a:rPr lang="en-US" sz="2300" dirty="0">
                <a:solidFill>
                  <a:srgbClr val="000000"/>
                </a:solidFill>
                <a:latin typeface="Helios"/>
                <a:ea typeface="Helios"/>
                <a:cs typeface="Helios"/>
                <a:sym typeface="Helios"/>
              </a:rPr>
              <a:t>Lorem ipsum dolor sit </a:t>
            </a:r>
            <a:r>
              <a:rPr lang="en-US" sz="2300" dirty="0" err="1">
                <a:solidFill>
                  <a:srgbClr val="000000"/>
                </a:solidFill>
                <a:latin typeface="Helios"/>
                <a:ea typeface="Helios"/>
                <a:cs typeface="Helios"/>
                <a:sym typeface="Helios"/>
              </a:rPr>
              <a:t>amet</a:t>
            </a:r>
            <a:r>
              <a:rPr lang="en-US" sz="2300" dirty="0">
                <a:solidFill>
                  <a:srgbClr val="000000"/>
                </a:solidFill>
                <a:latin typeface="Helios"/>
                <a:ea typeface="Helios"/>
                <a:cs typeface="Helios"/>
                <a:sym typeface="Helios"/>
              </a:rPr>
              <a:t>, </a:t>
            </a:r>
            <a:r>
              <a:rPr lang="en-US" sz="2300" dirty="0" err="1">
                <a:solidFill>
                  <a:srgbClr val="000000"/>
                </a:solidFill>
                <a:latin typeface="Helios"/>
                <a:ea typeface="Helios"/>
                <a:cs typeface="Helios"/>
                <a:sym typeface="Helios"/>
              </a:rPr>
              <a:t>consectetur</a:t>
            </a:r>
            <a:r>
              <a:rPr lang="en-US" sz="2300" dirty="0">
                <a:solidFill>
                  <a:srgbClr val="000000"/>
                </a:solidFill>
                <a:latin typeface="Helios"/>
                <a:ea typeface="Helios"/>
                <a:cs typeface="Helios"/>
                <a:sym typeface="Helios"/>
              </a:rPr>
              <a:t> </a:t>
            </a:r>
            <a:r>
              <a:rPr lang="en-US" sz="2300" dirty="0" err="1">
                <a:solidFill>
                  <a:srgbClr val="000000"/>
                </a:solidFill>
                <a:latin typeface="Helios"/>
                <a:ea typeface="Helios"/>
                <a:cs typeface="Helios"/>
                <a:sym typeface="Helios"/>
              </a:rPr>
              <a:t>adipiscing</a:t>
            </a:r>
            <a:r>
              <a:rPr lang="en-US" sz="2300" dirty="0">
                <a:solidFill>
                  <a:srgbClr val="000000"/>
                </a:solidFill>
                <a:latin typeface="Helios"/>
                <a:ea typeface="Helios"/>
                <a:cs typeface="Helios"/>
                <a:sym typeface="Helios"/>
              </a:rPr>
              <a:t> </a:t>
            </a:r>
            <a:r>
              <a:rPr lang="en-US" sz="2300" dirty="0" err="1">
                <a:solidFill>
                  <a:srgbClr val="000000"/>
                </a:solidFill>
                <a:latin typeface="Helios"/>
                <a:ea typeface="Helios"/>
                <a:cs typeface="Helios"/>
                <a:sym typeface="Helios"/>
              </a:rPr>
              <a:t>elit</a:t>
            </a:r>
            <a:r>
              <a:rPr lang="en-US" sz="2300" dirty="0">
                <a:solidFill>
                  <a:srgbClr val="000000"/>
                </a:solidFill>
                <a:latin typeface="Helios"/>
                <a:ea typeface="Helios"/>
                <a:cs typeface="Helios"/>
                <a:sym typeface="Helios"/>
              </a:rPr>
              <a:t>. </a:t>
            </a:r>
            <a:r>
              <a:rPr lang="en-US" sz="2300" dirty="0" err="1">
                <a:solidFill>
                  <a:srgbClr val="000000"/>
                </a:solidFill>
                <a:latin typeface="Helios"/>
                <a:ea typeface="Helios"/>
                <a:cs typeface="Helios"/>
                <a:sym typeface="Helios"/>
              </a:rPr>
              <a:t>Fusce</a:t>
            </a:r>
            <a:r>
              <a:rPr lang="en-US" sz="2300" dirty="0">
                <a:solidFill>
                  <a:srgbClr val="000000"/>
                </a:solidFill>
                <a:latin typeface="Helios"/>
                <a:ea typeface="Helios"/>
                <a:cs typeface="Helios"/>
                <a:sym typeface="Helios"/>
              </a:rPr>
              <a:t> </a:t>
            </a:r>
            <a:r>
              <a:rPr lang="en-US" sz="2300" dirty="0" err="1">
                <a:solidFill>
                  <a:srgbClr val="000000"/>
                </a:solidFill>
                <a:latin typeface="Helios"/>
                <a:ea typeface="Helios"/>
                <a:cs typeface="Helios"/>
                <a:sym typeface="Helios"/>
              </a:rPr>
              <a:t>feugiat</a:t>
            </a:r>
            <a:r>
              <a:rPr lang="en-US" sz="2300" dirty="0">
                <a:solidFill>
                  <a:srgbClr val="000000"/>
                </a:solidFill>
                <a:latin typeface="Helios"/>
                <a:ea typeface="Helios"/>
                <a:cs typeface="Helios"/>
                <a:sym typeface="Helios"/>
              </a:rPr>
              <a:t> ex magna, non </a:t>
            </a:r>
            <a:r>
              <a:rPr lang="en-US" sz="2300" dirty="0" err="1">
                <a:solidFill>
                  <a:srgbClr val="000000"/>
                </a:solidFill>
                <a:latin typeface="Helios"/>
                <a:ea typeface="Helios"/>
                <a:cs typeface="Helios"/>
                <a:sym typeface="Helios"/>
              </a:rPr>
              <a:t>rutrum</a:t>
            </a:r>
            <a:r>
              <a:rPr lang="en-US" sz="2300" dirty="0">
                <a:solidFill>
                  <a:srgbClr val="000000"/>
                </a:solidFill>
                <a:latin typeface="Helios"/>
                <a:ea typeface="Helios"/>
                <a:cs typeface="Helios"/>
                <a:sym typeface="Helios"/>
              </a:rPr>
              <a:t> </a:t>
            </a:r>
            <a:r>
              <a:rPr lang="en-US" sz="2300" dirty="0" err="1">
                <a:solidFill>
                  <a:srgbClr val="000000"/>
                </a:solidFill>
                <a:latin typeface="Helios"/>
                <a:ea typeface="Helios"/>
                <a:cs typeface="Helios"/>
                <a:sym typeface="Helios"/>
              </a:rPr>
              <a:t>tortor</a:t>
            </a:r>
            <a:r>
              <a:rPr lang="en-US" sz="2300" dirty="0">
                <a:solidFill>
                  <a:srgbClr val="000000"/>
                </a:solidFill>
                <a:latin typeface="Helios"/>
                <a:ea typeface="Helios"/>
                <a:cs typeface="Helios"/>
                <a:sym typeface="Helios"/>
              </a:rPr>
              <a:t> </a:t>
            </a:r>
            <a:r>
              <a:rPr lang="en-US" sz="2300" dirty="0" err="1">
                <a:solidFill>
                  <a:srgbClr val="000000"/>
                </a:solidFill>
                <a:latin typeface="Helios"/>
                <a:ea typeface="Helios"/>
                <a:cs typeface="Helios"/>
                <a:sym typeface="Helios"/>
              </a:rPr>
              <a:t>vulputate</a:t>
            </a:r>
            <a:r>
              <a:rPr lang="en-US" sz="2300" dirty="0">
                <a:solidFill>
                  <a:srgbClr val="000000"/>
                </a:solidFill>
                <a:latin typeface="Helios"/>
                <a:ea typeface="Helios"/>
                <a:cs typeface="Helios"/>
                <a:sym typeface="Helios"/>
              </a:rPr>
              <a:t> </a:t>
            </a:r>
            <a:r>
              <a:rPr lang="en-US" sz="2300" dirty="0" err="1">
                <a:solidFill>
                  <a:srgbClr val="000000"/>
                </a:solidFill>
                <a:latin typeface="Helios"/>
                <a:ea typeface="Helios"/>
                <a:cs typeface="Helios"/>
                <a:sym typeface="Helios"/>
              </a:rPr>
              <a:t>ut.</a:t>
            </a:r>
            <a:r>
              <a:rPr lang="en-US" sz="2300" dirty="0">
                <a:solidFill>
                  <a:srgbClr val="000000"/>
                </a:solidFill>
                <a:latin typeface="Helios"/>
                <a:ea typeface="Helios"/>
                <a:cs typeface="Helios"/>
                <a:sym typeface="Helios"/>
              </a:rPr>
              <a:t> </a:t>
            </a:r>
            <a:r>
              <a:rPr lang="en-US" sz="2300" dirty="0" err="1">
                <a:solidFill>
                  <a:srgbClr val="000000"/>
                </a:solidFill>
                <a:latin typeface="Helios"/>
                <a:ea typeface="Helios"/>
                <a:cs typeface="Helios"/>
                <a:sym typeface="Helios"/>
              </a:rPr>
              <a:t>Phasellus</a:t>
            </a:r>
            <a:r>
              <a:rPr lang="en-US" sz="2300" dirty="0">
                <a:solidFill>
                  <a:srgbClr val="000000"/>
                </a:solidFill>
                <a:latin typeface="Helios"/>
                <a:ea typeface="Helios"/>
                <a:cs typeface="Helios"/>
                <a:sym typeface="Helios"/>
              </a:rPr>
              <a:t> semper </a:t>
            </a:r>
            <a:r>
              <a:rPr lang="en-US" sz="2300" dirty="0" err="1">
                <a:solidFill>
                  <a:srgbClr val="000000"/>
                </a:solidFill>
                <a:latin typeface="Helios"/>
                <a:ea typeface="Helios"/>
                <a:cs typeface="Helios"/>
                <a:sym typeface="Helios"/>
              </a:rPr>
              <a:t>eu</a:t>
            </a:r>
            <a:r>
              <a:rPr lang="en-US" sz="2300" dirty="0">
                <a:solidFill>
                  <a:srgbClr val="000000"/>
                </a:solidFill>
                <a:latin typeface="Helios"/>
                <a:ea typeface="Helios"/>
                <a:cs typeface="Helios"/>
                <a:sym typeface="Helios"/>
              </a:rPr>
              <a:t> </a:t>
            </a:r>
            <a:r>
              <a:rPr lang="en-US" sz="2300" dirty="0" err="1">
                <a:solidFill>
                  <a:srgbClr val="000000"/>
                </a:solidFill>
                <a:latin typeface="Helios"/>
                <a:ea typeface="Helios"/>
                <a:cs typeface="Helios"/>
                <a:sym typeface="Helios"/>
              </a:rPr>
              <a:t>mauris</a:t>
            </a:r>
            <a:r>
              <a:rPr lang="en-US" sz="2300" dirty="0">
                <a:solidFill>
                  <a:srgbClr val="000000"/>
                </a:solidFill>
                <a:latin typeface="Helios"/>
                <a:ea typeface="Helios"/>
                <a:cs typeface="Helios"/>
                <a:sym typeface="Helios"/>
              </a:rPr>
              <a:t> </a:t>
            </a:r>
            <a:r>
              <a:rPr lang="en-US" sz="2300" dirty="0" err="1">
                <a:solidFill>
                  <a:srgbClr val="000000"/>
                </a:solidFill>
                <a:latin typeface="Helios"/>
                <a:ea typeface="Helios"/>
                <a:cs typeface="Helios"/>
                <a:sym typeface="Helios"/>
              </a:rPr>
              <a:t>quis</a:t>
            </a:r>
            <a:r>
              <a:rPr lang="en-US" sz="2300" dirty="0">
                <a:solidFill>
                  <a:srgbClr val="000000"/>
                </a:solidFill>
                <a:latin typeface="Helios"/>
                <a:ea typeface="Helios"/>
                <a:cs typeface="Helios"/>
                <a:sym typeface="Helios"/>
              </a:rPr>
              <a:t> pulvinar. </a:t>
            </a:r>
            <a:r>
              <a:rPr lang="en-US" sz="2300" dirty="0" err="1">
                <a:solidFill>
                  <a:srgbClr val="000000"/>
                </a:solidFill>
                <a:latin typeface="Helios"/>
                <a:ea typeface="Helios"/>
                <a:cs typeface="Helios"/>
                <a:sym typeface="Helios"/>
              </a:rPr>
              <a:t>Quisque</a:t>
            </a:r>
            <a:r>
              <a:rPr lang="en-US" sz="2300" dirty="0">
                <a:solidFill>
                  <a:srgbClr val="000000"/>
                </a:solidFill>
                <a:latin typeface="Helios"/>
                <a:ea typeface="Helios"/>
                <a:cs typeface="Helios"/>
                <a:sym typeface="Helios"/>
              </a:rPr>
              <a:t> </a:t>
            </a:r>
            <a:r>
              <a:rPr lang="en-US" sz="2300" dirty="0" err="1">
                <a:solidFill>
                  <a:srgbClr val="000000"/>
                </a:solidFill>
                <a:latin typeface="Helios"/>
                <a:ea typeface="Helios"/>
                <a:cs typeface="Helios"/>
                <a:sym typeface="Helios"/>
              </a:rPr>
              <a:t>eu</a:t>
            </a:r>
            <a:r>
              <a:rPr lang="en-US" sz="2300" dirty="0">
                <a:solidFill>
                  <a:srgbClr val="000000"/>
                </a:solidFill>
                <a:latin typeface="Helios"/>
                <a:ea typeface="Helios"/>
                <a:cs typeface="Helios"/>
                <a:sym typeface="Helios"/>
              </a:rPr>
              <a:t> mi </a:t>
            </a:r>
            <a:r>
              <a:rPr lang="en-US" sz="2300" dirty="0" err="1">
                <a:solidFill>
                  <a:srgbClr val="000000"/>
                </a:solidFill>
                <a:latin typeface="Helios"/>
                <a:ea typeface="Helios"/>
                <a:cs typeface="Helios"/>
                <a:sym typeface="Helios"/>
              </a:rPr>
              <a:t>quis</a:t>
            </a:r>
            <a:r>
              <a:rPr lang="en-US" sz="2300" dirty="0">
                <a:solidFill>
                  <a:srgbClr val="000000"/>
                </a:solidFill>
                <a:latin typeface="Helios"/>
                <a:ea typeface="Helios"/>
                <a:cs typeface="Helios"/>
                <a:sym typeface="Helios"/>
              </a:rPr>
              <a:t> </a:t>
            </a:r>
            <a:r>
              <a:rPr lang="en-US" sz="2300" dirty="0" err="1">
                <a:solidFill>
                  <a:srgbClr val="000000"/>
                </a:solidFill>
                <a:latin typeface="Helios"/>
                <a:ea typeface="Helios"/>
                <a:cs typeface="Helios"/>
                <a:sym typeface="Helios"/>
              </a:rPr>
              <a:t>velit</a:t>
            </a:r>
            <a:r>
              <a:rPr lang="en-US" sz="2300" dirty="0">
                <a:solidFill>
                  <a:srgbClr val="000000"/>
                </a:solidFill>
                <a:latin typeface="Helios"/>
                <a:ea typeface="Helios"/>
                <a:cs typeface="Helios"/>
                <a:sym typeface="Helios"/>
              </a:rPr>
              <a:t> fermentum </a:t>
            </a:r>
            <a:r>
              <a:rPr lang="en-US" sz="2300" dirty="0" err="1">
                <a:solidFill>
                  <a:srgbClr val="000000"/>
                </a:solidFill>
                <a:latin typeface="Helios"/>
                <a:ea typeface="Helios"/>
                <a:cs typeface="Helios"/>
                <a:sym typeface="Helios"/>
              </a:rPr>
              <a:t>euismod</a:t>
            </a:r>
            <a:r>
              <a:rPr lang="en-US" sz="2300" dirty="0">
                <a:solidFill>
                  <a:srgbClr val="000000"/>
                </a:solidFill>
                <a:latin typeface="Helios"/>
                <a:ea typeface="Helios"/>
                <a:cs typeface="Helios"/>
                <a:sym typeface="Helios"/>
              </a:rPr>
              <a:t> ac non ante.</a:t>
            </a:r>
          </a:p>
        </p:txBody>
      </p:sp>
      <p:sp>
        <p:nvSpPr>
          <p:cNvPr id="24" name="TextBox 24"/>
          <p:cNvSpPr txBox="1"/>
          <p:nvPr/>
        </p:nvSpPr>
        <p:spPr>
          <a:xfrm>
            <a:off x="10363740" y="1710065"/>
            <a:ext cx="2910758" cy="986036"/>
          </a:xfrm>
          <a:prstGeom prst="rect">
            <a:avLst/>
          </a:prstGeom>
        </p:spPr>
        <p:txBody>
          <a:bodyPr lIns="0" tIns="0" rIns="0" bIns="0" rtlCol="0" anchor="t">
            <a:spAutoFit/>
          </a:bodyPr>
          <a:lstStyle/>
          <a:p>
            <a:pPr algn="r">
              <a:lnSpc>
                <a:spcPts val="3919"/>
              </a:lnSpc>
              <a:spcBef>
                <a:spcPct val="0"/>
              </a:spcBef>
            </a:pPr>
            <a:r>
              <a:rPr lang="en-US" sz="2799" b="1">
                <a:solidFill>
                  <a:srgbClr val="000000"/>
                </a:solidFill>
                <a:latin typeface="Helios Bold"/>
                <a:ea typeface="Helios Bold"/>
                <a:cs typeface="Helios Bold"/>
                <a:sym typeface="Helios Bold"/>
              </a:rPr>
              <a:t>Identify Specific Customer Needs</a:t>
            </a:r>
          </a:p>
        </p:txBody>
      </p:sp>
      <p:sp>
        <p:nvSpPr>
          <p:cNvPr id="25" name="TextBox 25"/>
          <p:cNvSpPr txBox="1"/>
          <p:nvPr/>
        </p:nvSpPr>
        <p:spPr>
          <a:xfrm>
            <a:off x="8096409" y="4573811"/>
            <a:ext cx="3341054" cy="986036"/>
          </a:xfrm>
          <a:prstGeom prst="rect">
            <a:avLst/>
          </a:prstGeom>
        </p:spPr>
        <p:txBody>
          <a:bodyPr lIns="0" tIns="0" rIns="0" bIns="0" rtlCol="0" anchor="t">
            <a:spAutoFit/>
          </a:bodyPr>
          <a:lstStyle/>
          <a:p>
            <a:pPr algn="r">
              <a:lnSpc>
                <a:spcPts val="3919"/>
              </a:lnSpc>
              <a:spcBef>
                <a:spcPct val="0"/>
              </a:spcBef>
            </a:pPr>
            <a:r>
              <a:rPr lang="en-US" sz="2799" b="1">
                <a:solidFill>
                  <a:srgbClr val="000000"/>
                </a:solidFill>
                <a:latin typeface="Helios Bold"/>
                <a:ea typeface="Helios Bold"/>
                <a:cs typeface="Helios Bold"/>
                <a:sym typeface="Helios Bold"/>
              </a:rPr>
              <a:t>Analyze Product or Service Strengths</a:t>
            </a:r>
          </a:p>
        </p:txBody>
      </p:sp>
      <p:sp>
        <p:nvSpPr>
          <p:cNvPr id="26" name="TextBox 26"/>
          <p:cNvSpPr txBox="1"/>
          <p:nvPr/>
        </p:nvSpPr>
        <p:spPr>
          <a:xfrm>
            <a:off x="10673640" y="7524224"/>
            <a:ext cx="3812332" cy="986036"/>
          </a:xfrm>
          <a:prstGeom prst="rect">
            <a:avLst/>
          </a:prstGeom>
        </p:spPr>
        <p:txBody>
          <a:bodyPr lIns="0" tIns="0" rIns="0" bIns="0" rtlCol="0" anchor="t">
            <a:spAutoFit/>
          </a:bodyPr>
          <a:lstStyle/>
          <a:p>
            <a:pPr algn="r">
              <a:lnSpc>
                <a:spcPts val="3919"/>
              </a:lnSpc>
              <a:spcBef>
                <a:spcPct val="0"/>
              </a:spcBef>
            </a:pPr>
            <a:r>
              <a:rPr lang="en-US" sz="2799" b="1">
                <a:solidFill>
                  <a:srgbClr val="000000"/>
                </a:solidFill>
                <a:latin typeface="Helios Bold"/>
                <a:ea typeface="Helios Bold"/>
                <a:cs typeface="Helios Bold"/>
                <a:sym typeface="Helios Bold"/>
              </a:rPr>
              <a:t>Determine the Value You Want to Convey</a:t>
            </a:r>
          </a:p>
        </p:txBody>
      </p:sp>
      <p:sp>
        <p:nvSpPr>
          <p:cNvPr id="27" name="TextBox 27"/>
          <p:cNvSpPr txBox="1"/>
          <p:nvPr/>
        </p:nvSpPr>
        <p:spPr>
          <a:xfrm>
            <a:off x="4113924" y="6704182"/>
            <a:ext cx="5513159" cy="2202180"/>
          </a:xfrm>
          <a:prstGeom prst="rect">
            <a:avLst/>
          </a:prstGeom>
        </p:spPr>
        <p:txBody>
          <a:bodyPr lIns="0" tIns="0" rIns="0" bIns="0" rtlCol="0" anchor="t">
            <a:spAutoFit/>
          </a:bodyPr>
          <a:lstStyle/>
          <a:p>
            <a:pPr algn="just">
              <a:lnSpc>
                <a:spcPts val="2520"/>
              </a:lnSpc>
              <a:spcBef>
                <a:spcPct val="0"/>
              </a:spcBef>
            </a:pPr>
            <a:r>
              <a:rPr lang="en-US" sz="1800">
                <a:solidFill>
                  <a:srgbClr val="FFFFFF"/>
                </a:solidFill>
                <a:latin typeface="Helios"/>
                <a:ea typeface="Helios"/>
                <a:cs typeface="Helios"/>
                <a:sym typeface="Helios"/>
              </a:rPr>
              <a:t>Lorem ipsum dolor sit amet, consectetur adipiscing elit. Fusce feugiat ex magna, non rutrum tortor vulputate ut. Phasellus semper eu mauris quis pulvinar. Quisque eu mi quis velit fermentum euismod ac non ante. Nam tristique justo nec lectus finibus tincidunt. Curabitur leo tortor, mattis sit amet purus quis, ultrices convallis metus.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675</TotalTime>
  <Words>1215</Words>
  <Application>Microsoft Office PowerPoint</Application>
  <PresentationFormat>Custom</PresentationFormat>
  <Paragraphs>94</Paragraphs>
  <Slides>18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Helios</vt:lpstr>
      <vt:lpstr>Arial Narrow</vt:lpstr>
      <vt:lpstr>Calibri</vt:lpstr>
      <vt:lpstr>Arial</vt:lpstr>
      <vt:lpstr>Helios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ASUS</dc:creator>
  <cp:lastModifiedBy>ASUS</cp:lastModifiedBy>
  <cp:revision>5</cp:revision>
  <dcterms:created xsi:type="dcterms:W3CDTF">2006-08-16T00:00:00Z</dcterms:created>
  <dcterms:modified xsi:type="dcterms:W3CDTF">2025-09-01T06:48:05Z</dcterms:modified>
  <dc:identifier>DAGpTartn2w</dc:identifier>
</cp:coreProperties>
</file>