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5"/>
  </p:normalViewPr>
  <p:slideViewPr>
    <p:cSldViewPr snapToGrid="0">
      <p:cViewPr varScale="1">
        <p:scale>
          <a:sx n="89" d="100"/>
          <a:sy n="89" d="100"/>
        </p:scale>
        <p:origin x="8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38E93-1334-4DB0-BAA2-302D045B1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97CCB3-8BB1-9594-51E9-AE9FE5446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5CEE7-3374-7EF3-E0BA-C6D9BD450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6587-8446-5F43-AF86-24809D98AA58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07A4D-62B4-6B96-A740-8ED001240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05CE7-B181-7286-73CD-621D9F11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A971-4868-734E-8995-0BBFFFE6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67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5E1FA-E1AC-B283-42B6-E389B19A4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95219C-782A-DE77-1AA0-2CA6D45F4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7C6E8-5E1F-DCCC-47CE-88392D52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6587-8446-5F43-AF86-24809D98AA58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CFE3A-CBCF-C559-B260-ACFC3A8B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50F25-9E85-601A-7709-FF4A05D8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A971-4868-734E-8995-0BBFFFE6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3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D20271-FAD4-A374-7DFE-E9E247D99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8C11AE-890A-3A1A-BF0E-BB55B573F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7C3D6-2A46-EA28-D31C-BE4A2495F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6587-8446-5F43-AF86-24809D98AA58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0EB45-2937-7306-73C8-9E1D9492D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520F6-DDA9-D58C-D1C0-137514BC9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A971-4868-734E-8995-0BBFFFE6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4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7813-6938-AF12-1F67-8A542C988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4F83D-FD02-8B97-474B-89F79C135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CB2EF-4AE2-86BF-F6FE-4E5074494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6587-8446-5F43-AF86-24809D98AA58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2D127-A392-7705-4528-482A6C11D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CCBD4-B365-CBCA-F95B-F68EE8AE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A971-4868-734E-8995-0BBFFFE6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6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B657-F463-C6AF-BA12-92002CB58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DE9B5-6B04-B4DC-876E-33C72A32B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48F36-8296-7835-CB71-5328788FE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6587-8446-5F43-AF86-24809D98AA58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01E07-A9BD-D987-D088-FB1090200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47A67-CC3F-3307-49A5-71D9758A2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A971-4868-734E-8995-0BBFFFE6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5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EB13E-B7CC-D038-069D-F7B0A986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D1525-D6E9-7AEF-30AB-E18545CA4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5AA20A-221F-846E-3CB1-C7B7768D5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A614C-B258-FE99-3558-AEB2E0251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6587-8446-5F43-AF86-24809D98AA58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666B7-494A-4FF4-14EE-A35539F7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8E3A4-DE61-73A1-5F22-8692081E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A971-4868-734E-8995-0BBFFFE6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1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2225-5C9C-1262-1250-CB8A54FF7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93DE8-8124-6876-E6E4-C13A8128F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E57520-823E-FD84-53E8-42F2BB976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2CA354-E969-1F4D-265C-2F8205155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5AEC01-025E-C414-0986-C2383236F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A9E807-9845-F352-B8C7-00F06A12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6587-8446-5F43-AF86-24809D98AA58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9221C-0CAE-A15A-08BE-5AECD94FF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09B887-B074-E09E-9B94-36BF1CCCC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A971-4868-734E-8995-0BBFFFE6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8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9958A-F202-0362-7F2D-729241BAB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6852DA-F480-3435-F9F6-D9841C376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6587-8446-5F43-AF86-24809D98AA58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27B31-2BF0-43D2-2CB4-054C0A84B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CEFC2-3FFE-B44B-94CD-BB669B0F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A971-4868-734E-8995-0BBFFFE6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0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D5DA28-B96E-51E7-15AE-6F5F2FD1B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6587-8446-5F43-AF86-24809D98AA58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AD88CC-AE31-3ADC-B73A-65833FE03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B45B3-ABE4-3CCA-FAC0-4ABDA806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A971-4868-734E-8995-0BBFFFE6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9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8D49C-3B0B-C98E-87AD-42FB66CE0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55C16-C4BC-27B9-F4B4-0AEF3F9ED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13246-8F0F-0E07-6C2E-457C06F6C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FE701-1031-9F6F-2E54-0111D80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6587-8446-5F43-AF86-24809D98AA58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8AA33-A3B6-0A1C-F2B4-1A1C5FA6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26FCA-E76C-008C-8F1A-23E0FF822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A971-4868-734E-8995-0BBFFFE6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3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F3A60-13B8-C713-6F0F-868E83897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65CA6-5B10-40F1-A44A-125513560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709C7-BE90-7640-7D82-CD4F4E282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7167E-6FDD-3890-31B2-8DE4355B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6587-8446-5F43-AF86-24809D98AA58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4C2AD-9D0B-DE9A-377C-64BF60B1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2C401-59CC-7C0A-55C8-41B3F902F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A971-4868-734E-8995-0BBFFFE6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35CB84-3580-1351-464B-321FA7198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C98E7-8150-8A6A-D982-5E5C77C89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FA362-4C4A-1CC5-E5DF-58325559F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B6587-8446-5F43-AF86-24809D98AA58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C1621-6B4C-B73C-252E-FFA327F30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4A488-B3F0-8ACF-4E7C-57545D332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EA971-4868-734E-8995-0BBFFFE6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9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B9A15-0AC6-89E6-D7CA-CB0B863DFD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E7B6D-AE10-72F1-D02E-8944F4E06C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BEC8E0-E1D1-E607-EF39-CDA4FE70D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7973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090769-7C0B-A224-31BD-C220F5487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734" y="3429000"/>
            <a:ext cx="6612266" cy="3719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B6DBE4-CD01-EBCB-12E8-264ED7847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734" y="0"/>
            <a:ext cx="6629399" cy="372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95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1638244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2023-01-01T01:22:13Z</dcterms:created>
  <dcterms:modified xsi:type="dcterms:W3CDTF">2026-02-11T17:26:38Z</dcterms:modified>
</cp:coreProperties>
</file>